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3650" r:id="rId2"/>
    <p:sldMasterId id="2147483651" r:id="rId3"/>
  </p:sldMasterIdLst>
  <p:notesMasterIdLst>
    <p:notesMasterId r:id="rId5"/>
  </p:notesMasterIdLst>
  <p:sldIdLst>
    <p:sldId id="256" r:id="rId4"/>
  </p:sldIdLst>
  <p:sldSz cx="19202400" cy="16459200"/>
  <p:notesSz cx="6858000" cy="9144000"/>
  <p:defaultTextStyle>
    <a:defPPr>
      <a:defRPr lang="en-US"/>
    </a:defPPr>
    <a:lvl1pPr algn="l" rtl="0" fontAlgn="base">
      <a:spcBef>
        <a:spcPct val="0"/>
      </a:spcBef>
      <a:spcAft>
        <a:spcPct val="0"/>
      </a:spcAft>
      <a:defRPr sz="1300" kern="1200">
        <a:solidFill>
          <a:schemeClr val="tx1"/>
        </a:solidFill>
        <a:latin typeface="Arial Narrow" charset="0"/>
        <a:ea typeface="+mn-ea"/>
        <a:cs typeface="+mn-cs"/>
      </a:defRPr>
    </a:lvl1pPr>
    <a:lvl2pPr marL="212232" algn="l" rtl="0" fontAlgn="base">
      <a:spcBef>
        <a:spcPct val="0"/>
      </a:spcBef>
      <a:spcAft>
        <a:spcPct val="0"/>
      </a:spcAft>
      <a:defRPr sz="1300" kern="1200">
        <a:solidFill>
          <a:schemeClr val="tx1"/>
        </a:solidFill>
        <a:latin typeface="Arial Narrow" charset="0"/>
        <a:ea typeface="+mn-ea"/>
        <a:cs typeface="+mn-cs"/>
      </a:defRPr>
    </a:lvl2pPr>
    <a:lvl3pPr marL="424464" algn="l" rtl="0" fontAlgn="base">
      <a:spcBef>
        <a:spcPct val="0"/>
      </a:spcBef>
      <a:spcAft>
        <a:spcPct val="0"/>
      </a:spcAft>
      <a:defRPr sz="1300" kern="1200">
        <a:solidFill>
          <a:schemeClr val="tx1"/>
        </a:solidFill>
        <a:latin typeface="Arial Narrow" charset="0"/>
        <a:ea typeface="+mn-ea"/>
        <a:cs typeface="+mn-cs"/>
      </a:defRPr>
    </a:lvl3pPr>
    <a:lvl4pPr marL="636697" algn="l" rtl="0" fontAlgn="base">
      <a:spcBef>
        <a:spcPct val="0"/>
      </a:spcBef>
      <a:spcAft>
        <a:spcPct val="0"/>
      </a:spcAft>
      <a:defRPr sz="1300" kern="1200">
        <a:solidFill>
          <a:schemeClr val="tx1"/>
        </a:solidFill>
        <a:latin typeface="Arial Narrow" charset="0"/>
        <a:ea typeface="+mn-ea"/>
        <a:cs typeface="+mn-cs"/>
      </a:defRPr>
    </a:lvl4pPr>
    <a:lvl5pPr marL="848929" algn="l" rtl="0" fontAlgn="base">
      <a:spcBef>
        <a:spcPct val="0"/>
      </a:spcBef>
      <a:spcAft>
        <a:spcPct val="0"/>
      </a:spcAft>
      <a:defRPr sz="1300" kern="1200">
        <a:solidFill>
          <a:schemeClr val="tx1"/>
        </a:solidFill>
        <a:latin typeface="Arial Narrow" charset="0"/>
        <a:ea typeface="+mn-ea"/>
        <a:cs typeface="+mn-cs"/>
      </a:defRPr>
    </a:lvl5pPr>
    <a:lvl6pPr marL="1061161" algn="l" defTabSz="212232" rtl="0" eaLnBrk="1" latinLnBrk="0" hangingPunct="1">
      <a:defRPr sz="1300" kern="1200">
        <a:solidFill>
          <a:schemeClr val="tx1"/>
        </a:solidFill>
        <a:latin typeface="Arial Narrow" charset="0"/>
        <a:ea typeface="+mn-ea"/>
        <a:cs typeface="+mn-cs"/>
      </a:defRPr>
    </a:lvl6pPr>
    <a:lvl7pPr marL="1273393" algn="l" defTabSz="212232" rtl="0" eaLnBrk="1" latinLnBrk="0" hangingPunct="1">
      <a:defRPr sz="1300" kern="1200">
        <a:solidFill>
          <a:schemeClr val="tx1"/>
        </a:solidFill>
        <a:latin typeface="Arial Narrow" charset="0"/>
        <a:ea typeface="+mn-ea"/>
        <a:cs typeface="+mn-cs"/>
      </a:defRPr>
    </a:lvl7pPr>
    <a:lvl8pPr marL="1485626" algn="l" defTabSz="212232" rtl="0" eaLnBrk="1" latinLnBrk="0" hangingPunct="1">
      <a:defRPr sz="1300" kern="1200">
        <a:solidFill>
          <a:schemeClr val="tx1"/>
        </a:solidFill>
        <a:latin typeface="Arial Narrow" charset="0"/>
        <a:ea typeface="+mn-ea"/>
        <a:cs typeface="+mn-cs"/>
      </a:defRPr>
    </a:lvl8pPr>
    <a:lvl9pPr marL="1697858" algn="l" defTabSz="212232" rtl="0" eaLnBrk="1" latinLnBrk="0" hangingPunct="1">
      <a:defRPr sz="1300" kern="1200">
        <a:solidFill>
          <a:schemeClr val="tx1"/>
        </a:solidFill>
        <a:latin typeface="Arial Narrow"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P Authorized Customer"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3399FF"/>
    <a:srgbClr val="0066FF"/>
    <a:srgbClr val="FF9900"/>
    <a:srgbClr val="CC0000"/>
    <a:srgbClr val="993300"/>
    <a:srgbClr val="009900"/>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91" autoAdjust="0"/>
    <p:restoredTop sz="99697" autoAdjust="0"/>
  </p:normalViewPr>
  <p:slideViewPr>
    <p:cSldViewPr snapToGrid="0" snapToObjects="1">
      <p:cViewPr>
        <p:scale>
          <a:sx n="66" d="100"/>
          <a:sy n="66" d="100"/>
        </p:scale>
        <p:origin x="-88" y="984"/>
      </p:cViewPr>
      <p:guideLst>
        <p:guide orient="horz" pos="-1632"/>
        <p:guide orient="horz" pos="15101"/>
        <p:guide pos="-7339"/>
        <p:guide pos="-1051"/>
        <p:guide pos="-538"/>
        <p:guide pos="5750"/>
        <p:guide pos="6254"/>
        <p:guide pos="12542"/>
        <p:guide pos="13061"/>
        <p:guide pos="193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10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notesMaster" Target="notesMasters/notesMaster1.xml"/><Relationship Id="rId6" Type="http://schemas.openxmlformats.org/officeDocument/2006/relationships/printerSettings" Target="printerSettings/printerSettings1.bin"/><Relationship Id="rId7" Type="http://schemas.openxmlformats.org/officeDocument/2006/relationships/commentAuthors" Target="commentAuthors.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0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endParaRPr lang="en-US"/>
          </a:p>
        </p:txBody>
      </p:sp>
      <p:sp>
        <p:nvSpPr>
          <p:cNvPr id="150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endParaRPr lang="en-US"/>
          </a:p>
        </p:txBody>
      </p:sp>
      <p:sp>
        <p:nvSpPr>
          <p:cNvPr id="150532" name="Rectangle 4"/>
          <p:cNvSpPr>
            <a:spLocks noGrp="1" noRot="1" noChangeAspect="1" noChangeArrowheads="1" noTextEdit="1"/>
          </p:cNvSpPr>
          <p:nvPr>
            <p:ph type="sldImg" idx="2"/>
          </p:nvPr>
        </p:nvSpPr>
        <p:spPr bwMode="auto">
          <a:xfrm>
            <a:off x="1428750" y="685800"/>
            <a:ext cx="4000500" cy="3429000"/>
          </a:xfrm>
          <a:prstGeom prst="rect">
            <a:avLst/>
          </a:prstGeom>
          <a:noFill/>
          <a:ln w="9525">
            <a:solidFill>
              <a:srgbClr val="000000"/>
            </a:solidFill>
            <a:miter lim="800000"/>
            <a:headEnd/>
            <a:tailEnd/>
          </a:ln>
          <a:effectLst/>
        </p:spPr>
      </p:sp>
      <p:sp>
        <p:nvSpPr>
          <p:cNvPr id="150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0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endParaRPr lang="en-US"/>
          </a:p>
        </p:txBody>
      </p:sp>
      <p:sp>
        <p:nvSpPr>
          <p:cNvPr id="150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E3E72502-94FC-6E4B-8DC7-64407E28780B}" type="slidenum">
              <a:rPr lang="en-US"/>
              <a:pPr/>
              <a:t>‹#›</a:t>
            </a:fld>
            <a:endParaRPr lang="en-US"/>
          </a:p>
        </p:txBody>
      </p:sp>
    </p:spTree>
    <p:extLst>
      <p:ext uri="{BB962C8B-B14F-4D97-AF65-F5344CB8AC3E}">
        <p14:creationId xmlns:p14="http://schemas.microsoft.com/office/powerpoint/2010/main" val="263894290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600" kern="1200">
        <a:solidFill>
          <a:schemeClr val="tx1"/>
        </a:solidFill>
        <a:latin typeface="Arial" charset="0"/>
        <a:ea typeface="+mn-ea"/>
        <a:cs typeface="+mn-cs"/>
      </a:defRPr>
    </a:lvl1pPr>
    <a:lvl2pPr marL="212232" algn="l" rtl="0" fontAlgn="base">
      <a:spcBef>
        <a:spcPct val="30000"/>
      </a:spcBef>
      <a:spcAft>
        <a:spcPct val="0"/>
      </a:spcAft>
      <a:defRPr sz="600" kern="1200">
        <a:solidFill>
          <a:schemeClr val="tx1"/>
        </a:solidFill>
        <a:latin typeface="Arial" charset="0"/>
        <a:ea typeface="ＭＳ Ｐゴシック" charset="-128"/>
        <a:cs typeface="+mn-cs"/>
      </a:defRPr>
    </a:lvl2pPr>
    <a:lvl3pPr marL="424464" algn="l" rtl="0" fontAlgn="base">
      <a:spcBef>
        <a:spcPct val="30000"/>
      </a:spcBef>
      <a:spcAft>
        <a:spcPct val="0"/>
      </a:spcAft>
      <a:defRPr sz="600" kern="1200">
        <a:solidFill>
          <a:schemeClr val="tx1"/>
        </a:solidFill>
        <a:latin typeface="Arial" charset="0"/>
        <a:ea typeface="ＭＳ Ｐゴシック" charset="-128"/>
        <a:cs typeface="+mn-cs"/>
      </a:defRPr>
    </a:lvl3pPr>
    <a:lvl4pPr marL="636697" algn="l" rtl="0" fontAlgn="base">
      <a:spcBef>
        <a:spcPct val="30000"/>
      </a:spcBef>
      <a:spcAft>
        <a:spcPct val="0"/>
      </a:spcAft>
      <a:defRPr sz="600" kern="1200">
        <a:solidFill>
          <a:schemeClr val="tx1"/>
        </a:solidFill>
        <a:latin typeface="Arial" charset="0"/>
        <a:ea typeface="ＭＳ Ｐゴシック" charset="-128"/>
        <a:cs typeface="+mn-cs"/>
      </a:defRPr>
    </a:lvl4pPr>
    <a:lvl5pPr marL="848929" algn="l" rtl="0" fontAlgn="base">
      <a:spcBef>
        <a:spcPct val="30000"/>
      </a:spcBef>
      <a:spcAft>
        <a:spcPct val="0"/>
      </a:spcAft>
      <a:defRPr sz="600" kern="1200">
        <a:solidFill>
          <a:schemeClr val="tx1"/>
        </a:solidFill>
        <a:latin typeface="Arial" charset="0"/>
        <a:ea typeface="ＭＳ Ｐゴシック" charset="-128"/>
        <a:cs typeface="+mn-cs"/>
      </a:defRPr>
    </a:lvl5pPr>
    <a:lvl6pPr marL="1061161" algn="l" defTabSz="212232" rtl="0" eaLnBrk="1" latinLnBrk="0" hangingPunct="1">
      <a:defRPr sz="600" kern="1200">
        <a:solidFill>
          <a:schemeClr val="tx1"/>
        </a:solidFill>
        <a:latin typeface="+mn-lt"/>
        <a:ea typeface="+mn-ea"/>
        <a:cs typeface="+mn-cs"/>
      </a:defRPr>
    </a:lvl6pPr>
    <a:lvl7pPr marL="1273393" algn="l" defTabSz="212232" rtl="0" eaLnBrk="1" latinLnBrk="0" hangingPunct="1">
      <a:defRPr sz="600" kern="1200">
        <a:solidFill>
          <a:schemeClr val="tx1"/>
        </a:solidFill>
        <a:latin typeface="+mn-lt"/>
        <a:ea typeface="+mn-ea"/>
        <a:cs typeface="+mn-cs"/>
      </a:defRPr>
    </a:lvl7pPr>
    <a:lvl8pPr marL="1485626" algn="l" defTabSz="212232" rtl="0" eaLnBrk="1" latinLnBrk="0" hangingPunct="1">
      <a:defRPr sz="600" kern="1200">
        <a:solidFill>
          <a:schemeClr val="tx1"/>
        </a:solidFill>
        <a:latin typeface="+mn-lt"/>
        <a:ea typeface="+mn-ea"/>
        <a:cs typeface="+mn-cs"/>
      </a:defRPr>
    </a:lvl8pPr>
    <a:lvl9pPr marL="1697858" algn="l" defTabSz="212232"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21F585-D27A-DC45-B8F9-2665A61FDA07}" type="slidenum">
              <a:rPr lang="en-US"/>
              <a:pPr/>
              <a:t>1</a:t>
            </a:fld>
            <a:endParaRPr lang="en-US"/>
          </a:p>
        </p:txBody>
      </p:sp>
      <p:sp>
        <p:nvSpPr>
          <p:cNvPr id="151554" name="Rectangle 2"/>
          <p:cNvSpPr>
            <a:spLocks noGrp="1" noRot="1" noChangeAspect="1" noChangeArrowheads="1" noTextEdit="1"/>
          </p:cNvSpPr>
          <p:nvPr>
            <p:ph type="sldImg"/>
          </p:nvPr>
        </p:nvSpPr>
        <p:spPr>
          <a:xfrm>
            <a:off x="1428750" y="685800"/>
            <a:ext cx="4000500" cy="3429000"/>
          </a:xfrm>
          <a:ln/>
        </p:spPr>
      </p:sp>
      <p:sp>
        <p:nvSpPr>
          <p:cNvPr id="15155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0458" y="5113338"/>
            <a:ext cx="16321484" cy="3527425"/>
          </a:xfrm>
        </p:spPr>
        <p:txBody>
          <a:bodyPr/>
          <a:lstStyle/>
          <a:p>
            <a:r>
              <a:rPr lang="en-US" smtClean="0"/>
              <a:t>Click to edit Master title style</a:t>
            </a:r>
            <a:endParaRPr lang="en-US"/>
          </a:p>
        </p:txBody>
      </p:sp>
      <p:sp>
        <p:nvSpPr>
          <p:cNvPr id="3" name="Subtitle 2"/>
          <p:cNvSpPr>
            <a:spLocks noGrp="1"/>
          </p:cNvSpPr>
          <p:nvPr>
            <p:ph type="subTitle" idx="1"/>
          </p:nvPr>
        </p:nvSpPr>
        <p:spPr>
          <a:xfrm>
            <a:off x="2880221" y="9326563"/>
            <a:ext cx="13441958" cy="4206875"/>
          </a:xfrm>
        </p:spPr>
        <p:txBody>
          <a:bodyPr/>
          <a:lstStyle>
            <a:lvl1pPr marL="0" indent="0" algn="ctr">
              <a:buNone/>
              <a:defRPr/>
            </a:lvl1pPr>
            <a:lvl2pPr marL="212232" indent="0" algn="ctr">
              <a:buNone/>
              <a:defRPr/>
            </a:lvl2pPr>
            <a:lvl3pPr marL="424464" indent="0" algn="ctr">
              <a:buNone/>
              <a:defRPr/>
            </a:lvl3pPr>
            <a:lvl4pPr marL="636697" indent="0" algn="ctr">
              <a:buNone/>
              <a:defRPr/>
            </a:lvl4pPr>
            <a:lvl5pPr marL="848929" indent="0" algn="ctr">
              <a:buNone/>
              <a:defRPr/>
            </a:lvl5pPr>
            <a:lvl6pPr marL="1061161" indent="0" algn="ctr">
              <a:buNone/>
              <a:defRPr/>
            </a:lvl6pPr>
            <a:lvl7pPr marL="1273393" indent="0" algn="ctr">
              <a:buNone/>
              <a:defRPr/>
            </a:lvl7pPr>
            <a:lvl8pPr marL="1485626" indent="0" algn="ctr">
              <a:buNone/>
              <a:defRPr/>
            </a:lvl8pPr>
            <a:lvl9pPr marL="1697858"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47601" y="636588"/>
            <a:ext cx="4614466" cy="1546463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3511" y="636588"/>
            <a:ext cx="13777416" cy="1546463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0458" y="5113338"/>
            <a:ext cx="16321484" cy="3527425"/>
          </a:xfrm>
        </p:spPr>
        <p:txBody>
          <a:bodyPr/>
          <a:lstStyle/>
          <a:p>
            <a:r>
              <a:rPr lang="en-US" smtClean="0"/>
              <a:t>Click to edit Master title style</a:t>
            </a:r>
            <a:endParaRPr lang="en-US"/>
          </a:p>
        </p:txBody>
      </p:sp>
      <p:sp>
        <p:nvSpPr>
          <p:cNvPr id="3" name="Subtitle 2"/>
          <p:cNvSpPr>
            <a:spLocks noGrp="1"/>
          </p:cNvSpPr>
          <p:nvPr>
            <p:ph type="subTitle" idx="1"/>
          </p:nvPr>
        </p:nvSpPr>
        <p:spPr>
          <a:xfrm>
            <a:off x="2880221" y="9326563"/>
            <a:ext cx="13441958" cy="4206875"/>
          </a:xfrm>
        </p:spPr>
        <p:txBody>
          <a:bodyPr/>
          <a:lstStyle>
            <a:lvl1pPr marL="0" indent="0" algn="ctr">
              <a:buNone/>
              <a:defRPr/>
            </a:lvl1pPr>
            <a:lvl2pPr marL="212232" indent="0" algn="ctr">
              <a:buNone/>
              <a:defRPr/>
            </a:lvl2pPr>
            <a:lvl3pPr marL="424464" indent="0" algn="ctr">
              <a:buNone/>
              <a:defRPr/>
            </a:lvl3pPr>
            <a:lvl4pPr marL="636697" indent="0" algn="ctr">
              <a:buNone/>
              <a:defRPr/>
            </a:lvl4pPr>
            <a:lvl5pPr marL="848929" indent="0" algn="ctr">
              <a:buNone/>
              <a:defRPr/>
            </a:lvl5pPr>
            <a:lvl6pPr marL="1061161" indent="0" algn="ctr">
              <a:buNone/>
              <a:defRPr/>
            </a:lvl6pPr>
            <a:lvl7pPr marL="1273393" indent="0" algn="ctr">
              <a:buNone/>
              <a:defRPr/>
            </a:lvl7pPr>
            <a:lvl8pPr marL="1485626" indent="0" algn="ctr">
              <a:buNone/>
              <a:defRPr/>
            </a:lvl8pPr>
            <a:lvl9pPr marL="1697858" indent="0" algn="ctr">
              <a:buNone/>
              <a:defRPr/>
            </a:lvl9pPr>
          </a:lstStyle>
          <a:p>
            <a:r>
              <a:rPr lang="en-US" smtClean="0"/>
              <a:t>Click to edit Master subtitle style</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6856" y="10576719"/>
            <a:ext cx="16322179" cy="3268663"/>
          </a:xfrm>
        </p:spPr>
        <p:txBody>
          <a:bodyPr anchor="t"/>
          <a:lstStyle>
            <a:lvl1pPr algn="l">
              <a:defRPr sz="1900" b="1" cap="all"/>
            </a:lvl1pPr>
          </a:lstStyle>
          <a:p>
            <a:r>
              <a:rPr lang="en-US" smtClean="0"/>
              <a:t>Click to edit Master title style</a:t>
            </a:r>
            <a:endParaRPr lang="en-US"/>
          </a:p>
        </p:txBody>
      </p:sp>
      <p:sp>
        <p:nvSpPr>
          <p:cNvPr id="3" name="Text Placeholder 2"/>
          <p:cNvSpPr>
            <a:spLocks noGrp="1"/>
          </p:cNvSpPr>
          <p:nvPr>
            <p:ph type="body" idx="1"/>
          </p:nvPr>
        </p:nvSpPr>
        <p:spPr>
          <a:xfrm>
            <a:off x="1516856" y="6976269"/>
            <a:ext cx="16322179" cy="3600450"/>
          </a:xfrm>
        </p:spPr>
        <p:txBody>
          <a:bodyPr anchor="b"/>
          <a:lstStyle>
            <a:lvl1pPr marL="0" indent="0">
              <a:buNone/>
              <a:defRPr sz="900"/>
            </a:lvl1pPr>
            <a:lvl2pPr marL="212232" indent="0">
              <a:buNone/>
              <a:defRPr sz="800"/>
            </a:lvl2pPr>
            <a:lvl3pPr marL="424464" indent="0">
              <a:buNone/>
              <a:defRPr sz="700"/>
            </a:lvl3pPr>
            <a:lvl4pPr marL="636697" indent="0">
              <a:buNone/>
              <a:defRPr sz="600"/>
            </a:lvl4pPr>
            <a:lvl5pPr marL="848929" indent="0">
              <a:buNone/>
              <a:defRPr sz="600"/>
            </a:lvl5pPr>
            <a:lvl6pPr marL="1061161" indent="0">
              <a:buNone/>
              <a:defRPr sz="600"/>
            </a:lvl6pPr>
            <a:lvl7pPr marL="1273393" indent="0">
              <a:buNone/>
              <a:defRPr sz="600"/>
            </a:lvl7pPr>
            <a:lvl8pPr marL="1485626" indent="0">
              <a:buNone/>
              <a:defRPr sz="600"/>
            </a:lvl8pPr>
            <a:lvl9pPr marL="1697858" indent="0">
              <a:buNone/>
              <a:defRPr sz="600"/>
            </a:lvl9pPr>
          </a:lstStyle>
          <a:p>
            <a:pPr lvl="0"/>
            <a:r>
              <a:rPr lang="en-US"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3511" y="2819400"/>
            <a:ext cx="2148185" cy="13281819"/>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18370" y="2819400"/>
            <a:ext cx="2148880" cy="13281819"/>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59842" y="658813"/>
            <a:ext cx="17282716" cy="2743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59842" y="3684588"/>
            <a:ext cx="8484394" cy="1535113"/>
          </a:xfrm>
        </p:spPr>
        <p:txBody>
          <a:bodyPr anchor="b"/>
          <a:lstStyle>
            <a:lvl1pPr marL="0" indent="0">
              <a:buNone/>
              <a:defRPr sz="1100" b="1"/>
            </a:lvl1pPr>
            <a:lvl2pPr marL="212232" indent="0">
              <a:buNone/>
              <a:defRPr sz="900" b="1"/>
            </a:lvl2pPr>
            <a:lvl3pPr marL="424464" indent="0">
              <a:buNone/>
              <a:defRPr sz="800" b="1"/>
            </a:lvl3pPr>
            <a:lvl4pPr marL="636697" indent="0">
              <a:buNone/>
              <a:defRPr sz="700" b="1"/>
            </a:lvl4pPr>
            <a:lvl5pPr marL="848929" indent="0">
              <a:buNone/>
              <a:defRPr sz="700" b="1"/>
            </a:lvl5pPr>
            <a:lvl6pPr marL="1061161" indent="0">
              <a:buNone/>
              <a:defRPr sz="700" b="1"/>
            </a:lvl6pPr>
            <a:lvl7pPr marL="1273393" indent="0">
              <a:buNone/>
              <a:defRPr sz="700" b="1"/>
            </a:lvl7pPr>
            <a:lvl8pPr marL="1485626" indent="0">
              <a:buNone/>
              <a:defRPr sz="700" b="1"/>
            </a:lvl8pPr>
            <a:lvl9pPr marL="1697858"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959842" y="5219700"/>
            <a:ext cx="8484394" cy="948293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754692" y="3684588"/>
            <a:ext cx="8487866" cy="1535113"/>
          </a:xfrm>
        </p:spPr>
        <p:txBody>
          <a:bodyPr anchor="b"/>
          <a:lstStyle>
            <a:lvl1pPr marL="0" indent="0">
              <a:buNone/>
              <a:defRPr sz="1100" b="1"/>
            </a:lvl1pPr>
            <a:lvl2pPr marL="212232" indent="0">
              <a:buNone/>
              <a:defRPr sz="900" b="1"/>
            </a:lvl2pPr>
            <a:lvl3pPr marL="424464" indent="0">
              <a:buNone/>
              <a:defRPr sz="800" b="1"/>
            </a:lvl3pPr>
            <a:lvl4pPr marL="636697" indent="0">
              <a:buNone/>
              <a:defRPr sz="700" b="1"/>
            </a:lvl4pPr>
            <a:lvl5pPr marL="848929" indent="0">
              <a:buNone/>
              <a:defRPr sz="700" b="1"/>
            </a:lvl5pPr>
            <a:lvl6pPr marL="1061161" indent="0">
              <a:buNone/>
              <a:defRPr sz="700" b="1"/>
            </a:lvl6pPr>
            <a:lvl7pPr marL="1273393" indent="0">
              <a:buNone/>
              <a:defRPr sz="700" b="1"/>
            </a:lvl7pPr>
            <a:lvl8pPr marL="1485626" indent="0">
              <a:buNone/>
              <a:defRPr sz="700" b="1"/>
            </a:lvl8pPr>
            <a:lvl9pPr marL="1697858"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9754692" y="5219700"/>
            <a:ext cx="8487866" cy="948293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59842" y="655638"/>
            <a:ext cx="6317456" cy="2788444"/>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7507883" y="655638"/>
            <a:ext cx="10734675" cy="14046994"/>
          </a:xfrm>
        </p:spPr>
        <p:txBody>
          <a:bodyPr/>
          <a:lstStyle>
            <a:lvl1pPr>
              <a:defRPr sz="15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59842" y="3444082"/>
            <a:ext cx="6317456" cy="11258550"/>
          </a:xfrm>
        </p:spPr>
        <p:txBody>
          <a:bodyPr/>
          <a:lstStyle>
            <a:lvl1pPr marL="0" indent="0">
              <a:buNone/>
              <a:defRPr sz="600"/>
            </a:lvl1pPr>
            <a:lvl2pPr marL="212232" indent="0">
              <a:buNone/>
              <a:defRPr sz="600"/>
            </a:lvl2pPr>
            <a:lvl3pPr marL="424464" indent="0">
              <a:buNone/>
              <a:defRPr sz="500"/>
            </a:lvl3pPr>
            <a:lvl4pPr marL="636697" indent="0">
              <a:buNone/>
              <a:defRPr sz="400"/>
            </a:lvl4pPr>
            <a:lvl5pPr marL="848929" indent="0">
              <a:buNone/>
              <a:defRPr sz="400"/>
            </a:lvl5pPr>
            <a:lvl6pPr marL="1061161" indent="0">
              <a:buNone/>
              <a:defRPr sz="400"/>
            </a:lvl6pPr>
            <a:lvl7pPr marL="1273393" indent="0">
              <a:buNone/>
              <a:defRPr sz="400"/>
            </a:lvl7pPr>
            <a:lvl8pPr marL="1485626" indent="0">
              <a:buNone/>
              <a:defRPr sz="400"/>
            </a:lvl8pPr>
            <a:lvl9pPr marL="1697858" indent="0">
              <a:buNone/>
              <a:defRPr sz="400"/>
            </a:lvl9pPr>
          </a:lstStyle>
          <a:p>
            <a:pPr lvl="0"/>
            <a:r>
              <a:rPr lang="en-US"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63665" y="11521282"/>
            <a:ext cx="11521579" cy="1360488"/>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3763665" y="1470819"/>
            <a:ext cx="11521579" cy="9875044"/>
          </a:xfrm>
        </p:spPr>
        <p:txBody>
          <a:bodyPr/>
          <a:lstStyle>
            <a:lvl1pPr marL="0" indent="0">
              <a:buNone/>
              <a:defRPr sz="1500"/>
            </a:lvl1pPr>
            <a:lvl2pPr marL="212232" indent="0">
              <a:buNone/>
              <a:defRPr sz="1300"/>
            </a:lvl2pPr>
            <a:lvl3pPr marL="424464" indent="0">
              <a:buNone/>
              <a:defRPr sz="1100"/>
            </a:lvl3pPr>
            <a:lvl4pPr marL="636697" indent="0">
              <a:buNone/>
              <a:defRPr sz="900"/>
            </a:lvl4pPr>
            <a:lvl5pPr marL="848929" indent="0">
              <a:buNone/>
              <a:defRPr sz="900"/>
            </a:lvl5pPr>
            <a:lvl6pPr marL="1061161" indent="0">
              <a:buNone/>
              <a:defRPr sz="900"/>
            </a:lvl6pPr>
            <a:lvl7pPr marL="1273393" indent="0">
              <a:buNone/>
              <a:defRPr sz="900"/>
            </a:lvl7pPr>
            <a:lvl8pPr marL="1485626" indent="0">
              <a:buNone/>
              <a:defRPr sz="900"/>
            </a:lvl8pPr>
            <a:lvl9pPr marL="1697858" indent="0">
              <a:buNone/>
              <a:defRPr sz="900"/>
            </a:lvl9pPr>
          </a:lstStyle>
          <a:p>
            <a:endParaRPr lang="en-US"/>
          </a:p>
        </p:txBody>
      </p:sp>
      <p:sp>
        <p:nvSpPr>
          <p:cNvPr id="4" name="Text Placeholder 3"/>
          <p:cNvSpPr>
            <a:spLocks noGrp="1"/>
          </p:cNvSpPr>
          <p:nvPr>
            <p:ph type="body" sz="half" idx="2"/>
          </p:nvPr>
        </p:nvSpPr>
        <p:spPr>
          <a:xfrm>
            <a:off x="3763665" y="12881769"/>
            <a:ext cx="11521579" cy="1931194"/>
          </a:xfrm>
        </p:spPr>
        <p:txBody>
          <a:bodyPr/>
          <a:lstStyle>
            <a:lvl1pPr marL="0" indent="0">
              <a:buNone/>
              <a:defRPr sz="600"/>
            </a:lvl1pPr>
            <a:lvl2pPr marL="212232" indent="0">
              <a:buNone/>
              <a:defRPr sz="600"/>
            </a:lvl2pPr>
            <a:lvl3pPr marL="424464" indent="0">
              <a:buNone/>
              <a:defRPr sz="500"/>
            </a:lvl3pPr>
            <a:lvl4pPr marL="636697" indent="0">
              <a:buNone/>
              <a:defRPr sz="400"/>
            </a:lvl4pPr>
            <a:lvl5pPr marL="848929" indent="0">
              <a:buNone/>
              <a:defRPr sz="400"/>
            </a:lvl5pPr>
            <a:lvl6pPr marL="1061161" indent="0">
              <a:buNone/>
              <a:defRPr sz="400"/>
            </a:lvl6pPr>
            <a:lvl7pPr marL="1273393" indent="0">
              <a:buNone/>
              <a:defRPr sz="400"/>
            </a:lvl7pPr>
            <a:lvl8pPr marL="1485626" indent="0">
              <a:buNone/>
              <a:defRPr sz="400"/>
            </a:lvl8pPr>
            <a:lvl9pPr marL="1697858" indent="0">
              <a:buNone/>
              <a:defRPr sz="4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47601" y="636588"/>
            <a:ext cx="4614466" cy="1546463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3511" y="636588"/>
            <a:ext cx="13777416" cy="1546463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0458" y="5113338"/>
            <a:ext cx="16321484" cy="3527425"/>
          </a:xfrm>
        </p:spPr>
        <p:txBody>
          <a:bodyPr/>
          <a:lstStyle/>
          <a:p>
            <a:r>
              <a:rPr lang="en-US" smtClean="0"/>
              <a:t>Click to edit Master title style</a:t>
            </a:r>
            <a:endParaRPr lang="en-US"/>
          </a:p>
        </p:txBody>
      </p:sp>
      <p:sp>
        <p:nvSpPr>
          <p:cNvPr id="3" name="Subtitle 2"/>
          <p:cNvSpPr>
            <a:spLocks noGrp="1"/>
          </p:cNvSpPr>
          <p:nvPr>
            <p:ph type="subTitle" idx="1"/>
          </p:nvPr>
        </p:nvSpPr>
        <p:spPr>
          <a:xfrm>
            <a:off x="2880221" y="9326563"/>
            <a:ext cx="13441958" cy="4206875"/>
          </a:xfrm>
        </p:spPr>
        <p:txBody>
          <a:bodyPr/>
          <a:lstStyle>
            <a:lvl1pPr marL="0" indent="0" algn="ctr">
              <a:buNone/>
              <a:defRPr/>
            </a:lvl1pPr>
            <a:lvl2pPr marL="212232" indent="0" algn="ctr">
              <a:buNone/>
              <a:defRPr/>
            </a:lvl2pPr>
            <a:lvl3pPr marL="424464" indent="0" algn="ctr">
              <a:buNone/>
              <a:defRPr/>
            </a:lvl3pPr>
            <a:lvl4pPr marL="636697" indent="0" algn="ctr">
              <a:buNone/>
              <a:defRPr/>
            </a:lvl4pPr>
            <a:lvl5pPr marL="848929" indent="0" algn="ctr">
              <a:buNone/>
              <a:defRPr/>
            </a:lvl5pPr>
            <a:lvl6pPr marL="1061161" indent="0" algn="ctr">
              <a:buNone/>
              <a:defRPr/>
            </a:lvl6pPr>
            <a:lvl7pPr marL="1273393" indent="0" algn="ctr">
              <a:buNone/>
              <a:defRPr/>
            </a:lvl7pPr>
            <a:lvl8pPr marL="1485626" indent="0" algn="ctr">
              <a:buNone/>
              <a:defRPr/>
            </a:lvl8pPr>
            <a:lvl9pPr marL="1697858" indent="0" algn="ctr">
              <a:buNone/>
              <a:defRPr/>
            </a:lvl9pPr>
          </a:lstStyle>
          <a:p>
            <a:r>
              <a:rPr lang="en-US" smtClean="0"/>
              <a:t>Click to edit Master subtitle style</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6856" y="10576719"/>
            <a:ext cx="16322179" cy="3268663"/>
          </a:xfrm>
        </p:spPr>
        <p:txBody>
          <a:bodyPr anchor="t"/>
          <a:lstStyle>
            <a:lvl1pPr algn="l">
              <a:defRPr sz="1900" b="1" cap="all"/>
            </a:lvl1pPr>
          </a:lstStyle>
          <a:p>
            <a:r>
              <a:rPr lang="en-US" smtClean="0"/>
              <a:t>Click to edit Master title style</a:t>
            </a:r>
            <a:endParaRPr lang="en-US"/>
          </a:p>
        </p:txBody>
      </p:sp>
      <p:sp>
        <p:nvSpPr>
          <p:cNvPr id="3" name="Text Placeholder 2"/>
          <p:cNvSpPr>
            <a:spLocks noGrp="1"/>
          </p:cNvSpPr>
          <p:nvPr>
            <p:ph type="body" idx="1"/>
          </p:nvPr>
        </p:nvSpPr>
        <p:spPr>
          <a:xfrm>
            <a:off x="1516856" y="6976269"/>
            <a:ext cx="16322179" cy="3600450"/>
          </a:xfrm>
        </p:spPr>
        <p:txBody>
          <a:bodyPr anchor="b"/>
          <a:lstStyle>
            <a:lvl1pPr marL="0" indent="0">
              <a:buNone/>
              <a:defRPr sz="900"/>
            </a:lvl1pPr>
            <a:lvl2pPr marL="212232" indent="0">
              <a:buNone/>
              <a:defRPr sz="800"/>
            </a:lvl2pPr>
            <a:lvl3pPr marL="424464" indent="0">
              <a:buNone/>
              <a:defRPr sz="700"/>
            </a:lvl3pPr>
            <a:lvl4pPr marL="636697" indent="0">
              <a:buNone/>
              <a:defRPr sz="600"/>
            </a:lvl4pPr>
            <a:lvl5pPr marL="848929" indent="0">
              <a:buNone/>
              <a:defRPr sz="600"/>
            </a:lvl5pPr>
            <a:lvl6pPr marL="1061161" indent="0">
              <a:buNone/>
              <a:defRPr sz="600"/>
            </a:lvl6pPr>
            <a:lvl7pPr marL="1273393" indent="0">
              <a:buNone/>
              <a:defRPr sz="600"/>
            </a:lvl7pPr>
            <a:lvl8pPr marL="1485626" indent="0">
              <a:buNone/>
              <a:defRPr sz="600"/>
            </a:lvl8pPr>
            <a:lvl9pPr marL="1697858" indent="0">
              <a:buNone/>
              <a:defRPr sz="600"/>
            </a:lvl9pPr>
          </a:lstStyle>
          <a:p>
            <a:pPr lvl="0"/>
            <a:r>
              <a:rPr lang="en-US"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3510" y="2819400"/>
            <a:ext cx="9195594" cy="13281819"/>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565779" y="2819400"/>
            <a:ext cx="9196288" cy="13281819"/>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59842" y="658813"/>
            <a:ext cx="17282716" cy="2743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59842" y="3684588"/>
            <a:ext cx="8484394" cy="1535113"/>
          </a:xfrm>
        </p:spPr>
        <p:txBody>
          <a:bodyPr anchor="b"/>
          <a:lstStyle>
            <a:lvl1pPr marL="0" indent="0">
              <a:buNone/>
              <a:defRPr sz="1100" b="1"/>
            </a:lvl1pPr>
            <a:lvl2pPr marL="212232" indent="0">
              <a:buNone/>
              <a:defRPr sz="900" b="1"/>
            </a:lvl2pPr>
            <a:lvl3pPr marL="424464" indent="0">
              <a:buNone/>
              <a:defRPr sz="800" b="1"/>
            </a:lvl3pPr>
            <a:lvl4pPr marL="636697" indent="0">
              <a:buNone/>
              <a:defRPr sz="700" b="1"/>
            </a:lvl4pPr>
            <a:lvl5pPr marL="848929" indent="0">
              <a:buNone/>
              <a:defRPr sz="700" b="1"/>
            </a:lvl5pPr>
            <a:lvl6pPr marL="1061161" indent="0">
              <a:buNone/>
              <a:defRPr sz="700" b="1"/>
            </a:lvl6pPr>
            <a:lvl7pPr marL="1273393" indent="0">
              <a:buNone/>
              <a:defRPr sz="700" b="1"/>
            </a:lvl7pPr>
            <a:lvl8pPr marL="1485626" indent="0">
              <a:buNone/>
              <a:defRPr sz="700" b="1"/>
            </a:lvl8pPr>
            <a:lvl9pPr marL="1697858"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959842" y="5219700"/>
            <a:ext cx="8484394" cy="948293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754692" y="3684588"/>
            <a:ext cx="8487866" cy="1535113"/>
          </a:xfrm>
        </p:spPr>
        <p:txBody>
          <a:bodyPr anchor="b"/>
          <a:lstStyle>
            <a:lvl1pPr marL="0" indent="0">
              <a:buNone/>
              <a:defRPr sz="1100" b="1"/>
            </a:lvl1pPr>
            <a:lvl2pPr marL="212232" indent="0">
              <a:buNone/>
              <a:defRPr sz="900" b="1"/>
            </a:lvl2pPr>
            <a:lvl3pPr marL="424464" indent="0">
              <a:buNone/>
              <a:defRPr sz="800" b="1"/>
            </a:lvl3pPr>
            <a:lvl4pPr marL="636697" indent="0">
              <a:buNone/>
              <a:defRPr sz="700" b="1"/>
            </a:lvl4pPr>
            <a:lvl5pPr marL="848929" indent="0">
              <a:buNone/>
              <a:defRPr sz="700" b="1"/>
            </a:lvl5pPr>
            <a:lvl6pPr marL="1061161" indent="0">
              <a:buNone/>
              <a:defRPr sz="700" b="1"/>
            </a:lvl6pPr>
            <a:lvl7pPr marL="1273393" indent="0">
              <a:buNone/>
              <a:defRPr sz="700" b="1"/>
            </a:lvl7pPr>
            <a:lvl8pPr marL="1485626" indent="0">
              <a:buNone/>
              <a:defRPr sz="700" b="1"/>
            </a:lvl8pPr>
            <a:lvl9pPr marL="1697858"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9754692" y="5219700"/>
            <a:ext cx="8487866" cy="948293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6856" y="10576719"/>
            <a:ext cx="16322179" cy="3268663"/>
          </a:xfrm>
        </p:spPr>
        <p:txBody>
          <a:bodyPr anchor="t"/>
          <a:lstStyle>
            <a:lvl1pPr algn="l">
              <a:defRPr sz="1900" b="1" cap="all"/>
            </a:lvl1pPr>
          </a:lstStyle>
          <a:p>
            <a:r>
              <a:rPr lang="en-US" smtClean="0"/>
              <a:t>Click to edit Master title style</a:t>
            </a:r>
            <a:endParaRPr lang="en-US"/>
          </a:p>
        </p:txBody>
      </p:sp>
      <p:sp>
        <p:nvSpPr>
          <p:cNvPr id="3" name="Text Placeholder 2"/>
          <p:cNvSpPr>
            <a:spLocks noGrp="1"/>
          </p:cNvSpPr>
          <p:nvPr>
            <p:ph type="body" idx="1"/>
          </p:nvPr>
        </p:nvSpPr>
        <p:spPr>
          <a:xfrm>
            <a:off x="1516856" y="6976269"/>
            <a:ext cx="16322179" cy="3600450"/>
          </a:xfrm>
        </p:spPr>
        <p:txBody>
          <a:bodyPr anchor="b"/>
          <a:lstStyle>
            <a:lvl1pPr marL="0" indent="0">
              <a:buNone/>
              <a:defRPr sz="900"/>
            </a:lvl1pPr>
            <a:lvl2pPr marL="212232" indent="0">
              <a:buNone/>
              <a:defRPr sz="800"/>
            </a:lvl2pPr>
            <a:lvl3pPr marL="424464" indent="0">
              <a:buNone/>
              <a:defRPr sz="700"/>
            </a:lvl3pPr>
            <a:lvl4pPr marL="636697" indent="0">
              <a:buNone/>
              <a:defRPr sz="600"/>
            </a:lvl4pPr>
            <a:lvl5pPr marL="848929" indent="0">
              <a:buNone/>
              <a:defRPr sz="600"/>
            </a:lvl5pPr>
            <a:lvl6pPr marL="1061161" indent="0">
              <a:buNone/>
              <a:defRPr sz="600"/>
            </a:lvl6pPr>
            <a:lvl7pPr marL="1273393" indent="0">
              <a:buNone/>
              <a:defRPr sz="600"/>
            </a:lvl7pPr>
            <a:lvl8pPr marL="1485626" indent="0">
              <a:buNone/>
              <a:defRPr sz="600"/>
            </a:lvl8pPr>
            <a:lvl9pPr marL="1697858" indent="0">
              <a:buNone/>
              <a:defRPr sz="6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59842" y="655638"/>
            <a:ext cx="6317456" cy="2788444"/>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7507883" y="655638"/>
            <a:ext cx="10734675" cy="14046994"/>
          </a:xfrm>
        </p:spPr>
        <p:txBody>
          <a:bodyPr/>
          <a:lstStyle>
            <a:lvl1pPr>
              <a:defRPr sz="15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59842" y="3444082"/>
            <a:ext cx="6317456" cy="11258550"/>
          </a:xfrm>
        </p:spPr>
        <p:txBody>
          <a:bodyPr/>
          <a:lstStyle>
            <a:lvl1pPr marL="0" indent="0">
              <a:buNone/>
              <a:defRPr sz="600"/>
            </a:lvl1pPr>
            <a:lvl2pPr marL="212232" indent="0">
              <a:buNone/>
              <a:defRPr sz="600"/>
            </a:lvl2pPr>
            <a:lvl3pPr marL="424464" indent="0">
              <a:buNone/>
              <a:defRPr sz="500"/>
            </a:lvl3pPr>
            <a:lvl4pPr marL="636697" indent="0">
              <a:buNone/>
              <a:defRPr sz="400"/>
            </a:lvl4pPr>
            <a:lvl5pPr marL="848929" indent="0">
              <a:buNone/>
              <a:defRPr sz="400"/>
            </a:lvl5pPr>
            <a:lvl6pPr marL="1061161" indent="0">
              <a:buNone/>
              <a:defRPr sz="400"/>
            </a:lvl6pPr>
            <a:lvl7pPr marL="1273393" indent="0">
              <a:buNone/>
              <a:defRPr sz="400"/>
            </a:lvl7pPr>
            <a:lvl8pPr marL="1485626" indent="0">
              <a:buNone/>
              <a:defRPr sz="400"/>
            </a:lvl8pPr>
            <a:lvl9pPr marL="1697858" indent="0">
              <a:buNone/>
              <a:defRPr sz="400"/>
            </a:lvl9pPr>
          </a:lstStyle>
          <a:p>
            <a:pPr lvl="0"/>
            <a:r>
              <a:rPr lang="en-US" smtClean="0"/>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63665" y="11521282"/>
            <a:ext cx="11521579" cy="1360488"/>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3763665" y="1470819"/>
            <a:ext cx="11521579" cy="9875044"/>
          </a:xfrm>
        </p:spPr>
        <p:txBody>
          <a:bodyPr/>
          <a:lstStyle>
            <a:lvl1pPr marL="0" indent="0">
              <a:buNone/>
              <a:defRPr sz="1500"/>
            </a:lvl1pPr>
            <a:lvl2pPr marL="212232" indent="0">
              <a:buNone/>
              <a:defRPr sz="1300"/>
            </a:lvl2pPr>
            <a:lvl3pPr marL="424464" indent="0">
              <a:buNone/>
              <a:defRPr sz="1100"/>
            </a:lvl3pPr>
            <a:lvl4pPr marL="636697" indent="0">
              <a:buNone/>
              <a:defRPr sz="900"/>
            </a:lvl4pPr>
            <a:lvl5pPr marL="848929" indent="0">
              <a:buNone/>
              <a:defRPr sz="900"/>
            </a:lvl5pPr>
            <a:lvl6pPr marL="1061161" indent="0">
              <a:buNone/>
              <a:defRPr sz="900"/>
            </a:lvl6pPr>
            <a:lvl7pPr marL="1273393" indent="0">
              <a:buNone/>
              <a:defRPr sz="900"/>
            </a:lvl7pPr>
            <a:lvl8pPr marL="1485626" indent="0">
              <a:buNone/>
              <a:defRPr sz="900"/>
            </a:lvl8pPr>
            <a:lvl9pPr marL="1697858" indent="0">
              <a:buNone/>
              <a:defRPr sz="900"/>
            </a:lvl9pPr>
          </a:lstStyle>
          <a:p>
            <a:endParaRPr lang="en-US"/>
          </a:p>
        </p:txBody>
      </p:sp>
      <p:sp>
        <p:nvSpPr>
          <p:cNvPr id="4" name="Text Placeholder 3"/>
          <p:cNvSpPr>
            <a:spLocks noGrp="1"/>
          </p:cNvSpPr>
          <p:nvPr>
            <p:ph type="body" sz="half" idx="2"/>
          </p:nvPr>
        </p:nvSpPr>
        <p:spPr>
          <a:xfrm>
            <a:off x="3763665" y="12881769"/>
            <a:ext cx="11521579" cy="1931194"/>
          </a:xfrm>
        </p:spPr>
        <p:txBody>
          <a:bodyPr/>
          <a:lstStyle>
            <a:lvl1pPr marL="0" indent="0">
              <a:buNone/>
              <a:defRPr sz="600"/>
            </a:lvl1pPr>
            <a:lvl2pPr marL="212232" indent="0">
              <a:buNone/>
              <a:defRPr sz="600"/>
            </a:lvl2pPr>
            <a:lvl3pPr marL="424464" indent="0">
              <a:buNone/>
              <a:defRPr sz="500"/>
            </a:lvl3pPr>
            <a:lvl4pPr marL="636697" indent="0">
              <a:buNone/>
              <a:defRPr sz="400"/>
            </a:lvl4pPr>
            <a:lvl5pPr marL="848929" indent="0">
              <a:buNone/>
              <a:defRPr sz="400"/>
            </a:lvl5pPr>
            <a:lvl6pPr marL="1061161" indent="0">
              <a:buNone/>
              <a:defRPr sz="400"/>
            </a:lvl6pPr>
            <a:lvl7pPr marL="1273393" indent="0">
              <a:buNone/>
              <a:defRPr sz="400"/>
            </a:lvl7pPr>
            <a:lvl8pPr marL="1485626" indent="0">
              <a:buNone/>
              <a:defRPr sz="400"/>
            </a:lvl8pPr>
            <a:lvl9pPr marL="1697858" indent="0">
              <a:buNone/>
              <a:defRPr sz="400"/>
            </a:lvl9pPr>
          </a:lstStyle>
          <a:p>
            <a:pPr lvl="0"/>
            <a:r>
              <a:rPr lang="en-US" smtClean="0"/>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47601" y="636588"/>
            <a:ext cx="4614466" cy="1546463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3511" y="636588"/>
            <a:ext cx="13777416" cy="1546463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3511" y="2819400"/>
            <a:ext cx="2148185" cy="13281819"/>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18370" y="2819400"/>
            <a:ext cx="2148880" cy="13281819"/>
          </a:xfrm>
        </p:spPr>
        <p:txBody>
          <a:bodyPr/>
          <a:lstStyle>
            <a:lvl1pPr>
              <a:defRPr sz="13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59842" y="658813"/>
            <a:ext cx="17282716" cy="2743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59842" y="3684588"/>
            <a:ext cx="8484394" cy="1535113"/>
          </a:xfrm>
        </p:spPr>
        <p:txBody>
          <a:bodyPr anchor="b"/>
          <a:lstStyle>
            <a:lvl1pPr marL="0" indent="0">
              <a:buNone/>
              <a:defRPr sz="1100" b="1"/>
            </a:lvl1pPr>
            <a:lvl2pPr marL="212232" indent="0">
              <a:buNone/>
              <a:defRPr sz="900" b="1"/>
            </a:lvl2pPr>
            <a:lvl3pPr marL="424464" indent="0">
              <a:buNone/>
              <a:defRPr sz="800" b="1"/>
            </a:lvl3pPr>
            <a:lvl4pPr marL="636697" indent="0">
              <a:buNone/>
              <a:defRPr sz="700" b="1"/>
            </a:lvl4pPr>
            <a:lvl5pPr marL="848929" indent="0">
              <a:buNone/>
              <a:defRPr sz="700" b="1"/>
            </a:lvl5pPr>
            <a:lvl6pPr marL="1061161" indent="0">
              <a:buNone/>
              <a:defRPr sz="700" b="1"/>
            </a:lvl6pPr>
            <a:lvl7pPr marL="1273393" indent="0">
              <a:buNone/>
              <a:defRPr sz="700" b="1"/>
            </a:lvl7pPr>
            <a:lvl8pPr marL="1485626" indent="0">
              <a:buNone/>
              <a:defRPr sz="700" b="1"/>
            </a:lvl8pPr>
            <a:lvl9pPr marL="1697858" indent="0">
              <a:buNone/>
              <a:defRPr sz="700" b="1"/>
            </a:lvl9pPr>
          </a:lstStyle>
          <a:p>
            <a:pPr lvl="0"/>
            <a:r>
              <a:rPr lang="en-US" smtClean="0"/>
              <a:t>Click to edit Master text styles</a:t>
            </a:r>
          </a:p>
        </p:txBody>
      </p:sp>
      <p:sp>
        <p:nvSpPr>
          <p:cNvPr id="4" name="Content Placeholder 3"/>
          <p:cNvSpPr>
            <a:spLocks noGrp="1"/>
          </p:cNvSpPr>
          <p:nvPr>
            <p:ph sz="half" idx="2"/>
          </p:nvPr>
        </p:nvSpPr>
        <p:spPr>
          <a:xfrm>
            <a:off x="959842" y="5219700"/>
            <a:ext cx="8484394" cy="948293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754692" y="3684588"/>
            <a:ext cx="8487866" cy="1535113"/>
          </a:xfrm>
        </p:spPr>
        <p:txBody>
          <a:bodyPr anchor="b"/>
          <a:lstStyle>
            <a:lvl1pPr marL="0" indent="0">
              <a:buNone/>
              <a:defRPr sz="1100" b="1"/>
            </a:lvl1pPr>
            <a:lvl2pPr marL="212232" indent="0">
              <a:buNone/>
              <a:defRPr sz="900" b="1"/>
            </a:lvl2pPr>
            <a:lvl3pPr marL="424464" indent="0">
              <a:buNone/>
              <a:defRPr sz="800" b="1"/>
            </a:lvl3pPr>
            <a:lvl4pPr marL="636697" indent="0">
              <a:buNone/>
              <a:defRPr sz="700" b="1"/>
            </a:lvl4pPr>
            <a:lvl5pPr marL="848929" indent="0">
              <a:buNone/>
              <a:defRPr sz="700" b="1"/>
            </a:lvl5pPr>
            <a:lvl6pPr marL="1061161" indent="0">
              <a:buNone/>
              <a:defRPr sz="700" b="1"/>
            </a:lvl6pPr>
            <a:lvl7pPr marL="1273393" indent="0">
              <a:buNone/>
              <a:defRPr sz="700" b="1"/>
            </a:lvl7pPr>
            <a:lvl8pPr marL="1485626" indent="0">
              <a:buNone/>
              <a:defRPr sz="700" b="1"/>
            </a:lvl8pPr>
            <a:lvl9pPr marL="1697858" indent="0">
              <a:buNone/>
              <a:defRPr sz="700" b="1"/>
            </a:lvl9pPr>
          </a:lstStyle>
          <a:p>
            <a:pPr lvl="0"/>
            <a:r>
              <a:rPr lang="en-US" smtClean="0"/>
              <a:t>Click to edit Master text styles</a:t>
            </a:r>
          </a:p>
        </p:txBody>
      </p:sp>
      <p:sp>
        <p:nvSpPr>
          <p:cNvPr id="6" name="Content Placeholder 5"/>
          <p:cNvSpPr>
            <a:spLocks noGrp="1"/>
          </p:cNvSpPr>
          <p:nvPr>
            <p:ph sz="quarter" idx="4"/>
          </p:nvPr>
        </p:nvSpPr>
        <p:spPr>
          <a:xfrm>
            <a:off x="9754692" y="5219700"/>
            <a:ext cx="8487866" cy="9482932"/>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59842" y="655638"/>
            <a:ext cx="6317456" cy="2788444"/>
          </a:xfrm>
        </p:spPr>
        <p:txBody>
          <a:bodyPr anchor="b"/>
          <a:lstStyle>
            <a:lvl1pPr algn="l">
              <a:defRPr sz="900" b="1"/>
            </a:lvl1pPr>
          </a:lstStyle>
          <a:p>
            <a:r>
              <a:rPr lang="en-US" smtClean="0"/>
              <a:t>Click to edit Master title style</a:t>
            </a:r>
            <a:endParaRPr lang="en-US"/>
          </a:p>
        </p:txBody>
      </p:sp>
      <p:sp>
        <p:nvSpPr>
          <p:cNvPr id="3" name="Content Placeholder 2"/>
          <p:cNvSpPr>
            <a:spLocks noGrp="1"/>
          </p:cNvSpPr>
          <p:nvPr>
            <p:ph idx="1"/>
          </p:nvPr>
        </p:nvSpPr>
        <p:spPr>
          <a:xfrm>
            <a:off x="7507883" y="655638"/>
            <a:ext cx="10734675" cy="14046994"/>
          </a:xfrm>
        </p:spPr>
        <p:txBody>
          <a:bodyPr/>
          <a:lstStyle>
            <a:lvl1pPr>
              <a:defRPr sz="1500"/>
            </a:lvl1pPr>
            <a:lvl2pPr>
              <a:defRPr sz="13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59842" y="3444082"/>
            <a:ext cx="6317456" cy="11258550"/>
          </a:xfrm>
        </p:spPr>
        <p:txBody>
          <a:bodyPr/>
          <a:lstStyle>
            <a:lvl1pPr marL="0" indent="0">
              <a:buNone/>
              <a:defRPr sz="600"/>
            </a:lvl1pPr>
            <a:lvl2pPr marL="212232" indent="0">
              <a:buNone/>
              <a:defRPr sz="600"/>
            </a:lvl2pPr>
            <a:lvl3pPr marL="424464" indent="0">
              <a:buNone/>
              <a:defRPr sz="500"/>
            </a:lvl3pPr>
            <a:lvl4pPr marL="636697" indent="0">
              <a:buNone/>
              <a:defRPr sz="400"/>
            </a:lvl4pPr>
            <a:lvl5pPr marL="848929" indent="0">
              <a:buNone/>
              <a:defRPr sz="400"/>
            </a:lvl5pPr>
            <a:lvl6pPr marL="1061161" indent="0">
              <a:buNone/>
              <a:defRPr sz="400"/>
            </a:lvl6pPr>
            <a:lvl7pPr marL="1273393" indent="0">
              <a:buNone/>
              <a:defRPr sz="400"/>
            </a:lvl7pPr>
            <a:lvl8pPr marL="1485626" indent="0">
              <a:buNone/>
              <a:defRPr sz="400"/>
            </a:lvl8pPr>
            <a:lvl9pPr marL="1697858" indent="0">
              <a:buNone/>
              <a:defRPr sz="4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63665" y="11521282"/>
            <a:ext cx="11521579" cy="1360488"/>
          </a:xfrm>
        </p:spPr>
        <p:txBody>
          <a:bodyPr anchor="b"/>
          <a:lstStyle>
            <a:lvl1pPr algn="l">
              <a:defRPr sz="900" b="1"/>
            </a:lvl1pPr>
          </a:lstStyle>
          <a:p>
            <a:r>
              <a:rPr lang="en-US" smtClean="0"/>
              <a:t>Click to edit Master title style</a:t>
            </a:r>
            <a:endParaRPr lang="en-US"/>
          </a:p>
        </p:txBody>
      </p:sp>
      <p:sp>
        <p:nvSpPr>
          <p:cNvPr id="3" name="Picture Placeholder 2"/>
          <p:cNvSpPr>
            <a:spLocks noGrp="1"/>
          </p:cNvSpPr>
          <p:nvPr>
            <p:ph type="pic" idx="1"/>
          </p:nvPr>
        </p:nvSpPr>
        <p:spPr>
          <a:xfrm>
            <a:off x="3763665" y="1470819"/>
            <a:ext cx="11521579" cy="9875044"/>
          </a:xfrm>
        </p:spPr>
        <p:txBody>
          <a:bodyPr/>
          <a:lstStyle>
            <a:lvl1pPr marL="0" indent="0">
              <a:buNone/>
              <a:defRPr sz="1500"/>
            </a:lvl1pPr>
            <a:lvl2pPr marL="212232" indent="0">
              <a:buNone/>
              <a:defRPr sz="1300"/>
            </a:lvl2pPr>
            <a:lvl3pPr marL="424464" indent="0">
              <a:buNone/>
              <a:defRPr sz="1100"/>
            </a:lvl3pPr>
            <a:lvl4pPr marL="636697" indent="0">
              <a:buNone/>
              <a:defRPr sz="900"/>
            </a:lvl4pPr>
            <a:lvl5pPr marL="848929" indent="0">
              <a:buNone/>
              <a:defRPr sz="900"/>
            </a:lvl5pPr>
            <a:lvl6pPr marL="1061161" indent="0">
              <a:buNone/>
              <a:defRPr sz="900"/>
            </a:lvl6pPr>
            <a:lvl7pPr marL="1273393" indent="0">
              <a:buNone/>
              <a:defRPr sz="900"/>
            </a:lvl7pPr>
            <a:lvl8pPr marL="1485626" indent="0">
              <a:buNone/>
              <a:defRPr sz="900"/>
            </a:lvl8pPr>
            <a:lvl9pPr marL="1697858" indent="0">
              <a:buNone/>
              <a:defRPr sz="900"/>
            </a:lvl9pPr>
          </a:lstStyle>
          <a:p>
            <a:endParaRPr lang="en-US"/>
          </a:p>
        </p:txBody>
      </p:sp>
      <p:sp>
        <p:nvSpPr>
          <p:cNvPr id="4" name="Text Placeholder 3"/>
          <p:cNvSpPr>
            <a:spLocks noGrp="1"/>
          </p:cNvSpPr>
          <p:nvPr>
            <p:ph type="body" sz="half" idx="2"/>
          </p:nvPr>
        </p:nvSpPr>
        <p:spPr>
          <a:xfrm>
            <a:off x="3763665" y="12881769"/>
            <a:ext cx="11521579" cy="1931194"/>
          </a:xfrm>
        </p:spPr>
        <p:txBody>
          <a:bodyPr/>
          <a:lstStyle>
            <a:lvl1pPr marL="0" indent="0">
              <a:buNone/>
              <a:defRPr sz="600"/>
            </a:lvl1pPr>
            <a:lvl2pPr marL="212232" indent="0">
              <a:buNone/>
              <a:defRPr sz="600"/>
            </a:lvl2pPr>
            <a:lvl3pPr marL="424464" indent="0">
              <a:buNone/>
              <a:defRPr sz="500"/>
            </a:lvl3pPr>
            <a:lvl4pPr marL="636697" indent="0">
              <a:buNone/>
              <a:defRPr sz="400"/>
            </a:lvl4pPr>
            <a:lvl5pPr marL="848929" indent="0">
              <a:buNone/>
              <a:defRPr sz="400"/>
            </a:lvl5pPr>
            <a:lvl6pPr marL="1061161" indent="0">
              <a:buNone/>
              <a:defRPr sz="400"/>
            </a:lvl6pPr>
            <a:lvl7pPr marL="1273393" indent="0">
              <a:buNone/>
              <a:defRPr sz="400"/>
            </a:lvl7pPr>
            <a:lvl8pPr marL="1485626" indent="0">
              <a:buNone/>
              <a:defRPr sz="400"/>
            </a:lvl8pPr>
            <a:lvl9pPr marL="1697858" indent="0">
              <a:buNone/>
              <a:defRPr sz="4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6052" name="Rectangle 36"/>
          <p:cNvSpPr>
            <a:spLocks noChangeArrowheads="1"/>
          </p:cNvSpPr>
          <p:nvPr userDrawn="1"/>
        </p:nvSpPr>
        <p:spPr bwMode="auto">
          <a:xfrm>
            <a:off x="0" y="0"/>
            <a:ext cx="19202400" cy="2400300"/>
          </a:xfrm>
          <a:prstGeom prst="rect">
            <a:avLst/>
          </a:prstGeom>
          <a:solidFill>
            <a:schemeClr val="accent1"/>
          </a:solidFill>
          <a:ln w="9525">
            <a:solidFill>
              <a:schemeClr val="tx1"/>
            </a:solidFill>
            <a:miter lim="800000"/>
            <a:headEnd/>
            <a:tailEnd/>
          </a:ln>
          <a:effectLst/>
        </p:spPr>
        <p:txBody>
          <a:bodyPr wrap="none" lIns="42446" tIns="21223" rIns="42446" bIns="21223" anchor="ctr">
            <a:prstTxWarp prst="textNoShape">
              <a:avLst/>
            </a:prstTxWarp>
          </a:bodyPr>
          <a:lstStyle/>
          <a:p>
            <a:endParaRPr lang="en-US"/>
          </a:p>
        </p:txBody>
      </p:sp>
      <p:sp>
        <p:nvSpPr>
          <p:cNvPr id="86049" name="Rectangle 33"/>
          <p:cNvSpPr>
            <a:spLocks noChangeArrowheads="1"/>
          </p:cNvSpPr>
          <p:nvPr userDrawn="1"/>
        </p:nvSpPr>
        <p:spPr bwMode="auto">
          <a:xfrm>
            <a:off x="303510" y="2819400"/>
            <a:ext cx="4363740" cy="13281819"/>
          </a:xfrm>
          <a:prstGeom prst="rect">
            <a:avLst/>
          </a:prstGeom>
          <a:solidFill>
            <a:schemeClr val="accent1"/>
          </a:solidFill>
          <a:ln w="9525">
            <a:solidFill>
              <a:schemeClr val="tx1"/>
            </a:solidFill>
            <a:miter lim="800000"/>
            <a:headEnd/>
            <a:tailEnd/>
          </a:ln>
          <a:effectLst/>
        </p:spPr>
        <p:txBody>
          <a:bodyPr wrap="none" lIns="42446" tIns="21223" rIns="42446" bIns="21223" anchor="ctr">
            <a:prstTxWarp prst="textNoShape">
              <a:avLst/>
            </a:prstTxWarp>
          </a:bodyPr>
          <a:lstStyle/>
          <a:p>
            <a:endParaRPr lang="en-US"/>
          </a:p>
        </p:txBody>
      </p:sp>
      <p:sp>
        <p:nvSpPr>
          <p:cNvPr id="86025" name="Rectangle 9"/>
          <p:cNvSpPr>
            <a:spLocks noChangeArrowheads="1"/>
          </p:cNvSpPr>
          <p:nvPr userDrawn="1"/>
        </p:nvSpPr>
        <p:spPr bwMode="auto">
          <a:xfrm>
            <a:off x="0" y="2400300"/>
            <a:ext cx="19202400" cy="65088"/>
          </a:xfrm>
          <a:prstGeom prst="rect">
            <a:avLst/>
          </a:prstGeom>
          <a:solidFill>
            <a:srgbClr val="660000"/>
          </a:solidFill>
          <a:ln w="9525">
            <a:noFill/>
            <a:miter lim="800000"/>
            <a:headEnd/>
            <a:tailEnd/>
          </a:ln>
          <a:effectLst/>
        </p:spPr>
        <p:txBody>
          <a:bodyPr wrap="none" lIns="42446" tIns="21223" rIns="42446" bIns="21223" anchor="ctr">
            <a:prstTxWarp prst="textNoShape">
              <a:avLst/>
            </a:prstTxWarp>
          </a:bodyPr>
          <a:lstStyle/>
          <a:p>
            <a:endParaRPr lang="en-US"/>
          </a:p>
        </p:txBody>
      </p:sp>
      <p:sp>
        <p:nvSpPr>
          <p:cNvPr id="86030" name="Text Box 14"/>
          <p:cNvSpPr txBox="1">
            <a:spLocks noChangeArrowheads="1"/>
          </p:cNvSpPr>
          <p:nvPr userDrawn="1"/>
        </p:nvSpPr>
        <p:spPr bwMode="auto">
          <a:xfrm>
            <a:off x="266700" y="16222663"/>
            <a:ext cx="1100138" cy="155751"/>
          </a:xfrm>
          <a:prstGeom prst="rect">
            <a:avLst/>
          </a:prstGeom>
          <a:noFill/>
          <a:ln w="9525">
            <a:noFill/>
            <a:miter lim="800000"/>
            <a:headEnd/>
            <a:tailEnd/>
          </a:ln>
          <a:effectLst/>
        </p:spPr>
        <p:txBody>
          <a:bodyPr lIns="42366" tIns="21179" rIns="42366" bIns="21179">
            <a:prstTxWarp prst="textNoShape">
              <a:avLst/>
            </a:prstTxWarp>
            <a:spAutoFit/>
          </a:bodyPr>
          <a:lstStyle/>
          <a:p>
            <a:pPr eaLnBrk="0" hangingPunct="0">
              <a:lnSpc>
                <a:spcPct val="65000"/>
              </a:lnSpc>
              <a:spcBef>
                <a:spcPct val="50000"/>
              </a:spcBef>
            </a:pPr>
            <a:r>
              <a:rPr lang="en-US" sz="200" b="1" dirty="0">
                <a:solidFill>
                  <a:schemeClr val="bg2"/>
                </a:solidFill>
                <a:latin typeface="Arial" charset="0"/>
              </a:rPr>
              <a:t>TEMPLATE DESIGN © 2008</a:t>
            </a:r>
          </a:p>
          <a:p>
            <a:pPr eaLnBrk="0" hangingPunct="0">
              <a:lnSpc>
                <a:spcPct val="65000"/>
              </a:lnSpc>
              <a:spcBef>
                <a:spcPct val="50000"/>
              </a:spcBef>
            </a:pPr>
            <a:r>
              <a:rPr lang="en-US" sz="500" b="1" dirty="0" err="1">
                <a:solidFill>
                  <a:schemeClr val="bg2"/>
                </a:solidFill>
                <a:latin typeface="Arial" charset="0"/>
              </a:rPr>
              <a:t>www.PosterPresentations.com</a:t>
            </a:r>
            <a:endParaRPr lang="en-US" sz="500" b="1" dirty="0">
              <a:solidFill>
                <a:schemeClr val="bg2"/>
              </a:solidFill>
              <a:latin typeface="Arial" charset="0"/>
            </a:endParaRPr>
          </a:p>
        </p:txBody>
      </p:sp>
      <p:sp>
        <p:nvSpPr>
          <p:cNvPr id="86031" name="Rectangle 15"/>
          <p:cNvSpPr>
            <a:spLocks noGrp="1" noChangeArrowheads="1"/>
          </p:cNvSpPr>
          <p:nvPr>
            <p:ph type="title"/>
          </p:nvPr>
        </p:nvSpPr>
        <p:spPr bwMode="auto">
          <a:xfrm>
            <a:off x="420192" y="636588"/>
            <a:ext cx="18341876" cy="1100932"/>
          </a:xfrm>
          <a:prstGeom prst="rect">
            <a:avLst/>
          </a:prstGeom>
          <a:noFill/>
          <a:ln w="9525">
            <a:noFill/>
            <a:miter lim="800000"/>
            <a:headEnd/>
            <a:tailEnd/>
          </a:ln>
          <a:effectLst/>
        </p:spPr>
        <p:txBody>
          <a:bodyPr vert="horz" wrap="square" lIns="42366" tIns="21179" rIns="42366" bIns="21179" numCol="1" anchor="ctr" anchorCtr="0" compatLnSpc="1">
            <a:prstTxWarp prst="textNoShape">
              <a:avLst/>
            </a:prstTxWarp>
          </a:bodyPr>
          <a:lstStyle/>
          <a:p>
            <a:pPr lvl="0"/>
            <a:r>
              <a:rPr lang="en-US"/>
              <a:t>Click to edit Master title style</a:t>
            </a:r>
          </a:p>
        </p:txBody>
      </p:sp>
      <p:sp>
        <p:nvSpPr>
          <p:cNvPr id="86032" name="Rectangle 16"/>
          <p:cNvSpPr>
            <a:spLocks noGrp="1" noChangeArrowheads="1"/>
          </p:cNvSpPr>
          <p:nvPr>
            <p:ph type="body" idx="1"/>
          </p:nvPr>
        </p:nvSpPr>
        <p:spPr bwMode="auto">
          <a:xfrm>
            <a:off x="303510" y="2819400"/>
            <a:ext cx="4363740" cy="13281819"/>
          </a:xfrm>
          <a:prstGeom prst="rect">
            <a:avLst/>
          </a:prstGeom>
          <a:noFill/>
          <a:ln w="9525">
            <a:noFill/>
            <a:miter lim="800000"/>
            <a:headEnd/>
            <a:tailEnd/>
          </a:ln>
          <a:effectLst/>
        </p:spPr>
        <p:txBody>
          <a:bodyPr vert="horz" wrap="square" lIns="211865" tIns="211865" rIns="211865" bIns="211865" numCol="1" anchor="t" anchorCtr="0" compatLnSpc="1">
            <a:prstTxWarp prst="textNoShape">
              <a:avLst/>
            </a:prstTxWarp>
          </a:bodyPr>
          <a:lstStyle/>
          <a:p>
            <a:pPr lvl="0"/>
            <a:r>
              <a:rPr lang="en-US"/>
              <a:t>Click to edit Master text styles</a:t>
            </a:r>
          </a:p>
          <a:p>
            <a:pPr lvl="1"/>
            <a:r>
              <a:rPr lang="en-US"/>
              <a:t>Second level</a:t>
            </a:r>
          </a:p>
        </p:txBody>
      </p:sp>
      <p:sp>
        <p:nvSpPr>
          <p:cNvPr id="86041" name="Rectangle 25"/>
          <p:cNvSpPr>
            <a:spLocks noChangeArrowheads="1"/>
          </p:cNvSpPr>
          <p:nvPr userDrawn="1"/>
        </p:nvSpPr>
        <p:spPr bwMode="auto">
          <a:xfrm>
            <a:off x="0" y="0"/>
            <a:ext cx="19202400" cy="16459200"/>
          </a:xfrm>
          <a:prstGeom prst="rect">
            <a:avLst/>
          </a:prstGeom>
          <a:noFill/>
          <a:ln w="3175">
            <a:solidFill>
              <a:schemeClr val="tx2"/>
            </a:solidFill>
            <a:miter lim="800000"/>
            <a:headEnd/>
            <a:tailEnd/>
          </a:ln>
          <a:effectLst/>
        </p:spPr>
        <p:txBody>
          <a:bodyPr wrap="none" lIns="42446" tIns="21223" rIns="42446" bIns="21223" anchor="ctr">
            <a:prstTxWarp prst="textNoShape">
              <a:avLst/>
            </a:prstTxWarp>
          </a:bodyPr>
          <a:lstStyle/>
          <a:p>
            <a:endParaRPr lang="en-US"/>
          </a:p>
        </p:txBody>
      </p:sp>
      <p:sp>
        <p:nvSpPr>
          <p:cNvPr id="86048" name="Rectangle 32"/>
          <p:cNvSpPr>
            <a:spLocks noChangeArrowheads="1"/>
          </p:cNvSpPr>
          <p:nvPr userDrawn="1"/>
        </p:nvSpPr>
        <p:spPr bwMode="auto">
          <a:xfrm>
            <a:off x="5027017" y="2819400"/>
            <a:ext cx="4367213" cy="13281819"/>
          </a:xfrm>
          <a:prstGeom prst="rect">
            <a:avLst/>
          </a:prstGeom>
          <a:solidFill>
            <a:schemeClr val="accent1"/>
          </a:solidFill>
          <a:ln w="9525">
            <a:solidFill>
              <a:schemeClr val="tx1"/>
            </a:solidFill>
            <a:miter lim="800000"/>
            <a:headEnd/>
            <a:tailEnd/>
          </a:ln>
          <a:effectLst/>
        </p:spPr>
        <p:txBody>
          <a:bodyPr wrap="none" lIns="42446" tIns="21223" rIns="42446" bIns="21223" anchor="ctr">
            <a:prstTxWarp prst="textNoShape">
              <a:avLst/>
            </a:prstTxWarp>
          </a:bodyPr>
          <a:lstStyle/>
          <a:p>
            <a:endParaRPr lang="en-US"/>
          </a:p>
        </p:txBody>
      </p:sp>
      <p:sp>
        <p:nvSpPr>
          <p:cNvPr id="86050" name="Rectangle 34"/>
          <p:cNvSpPr>
            <a:spLocks noChangeArrowheads="1"/>
          </p:cNvSpPr>
          <p:nvPr userDrawn="1"/>
        </p:nvSpPr>
        <p:spPr bwMode="auto">
          <a:xfrm>
            <a:off x="9744273" y="2819400"/>
            <a:ext cx="4367213" cy="13281819"/>
          </a:xfrm>
          <a:prstGeom prst="rect">
            <a:avLst/>
          </a:prstGeom>
          <a:solidFill>
            <a:schemeClr val="accent1"/>
          </a:solidFill>
          <a:ln w="9525">
            <a:solidFill>
              <a:schemeClr val="tx1"/>
            </a:solidFill>
            <a:miter lim="800000"/>
            <a:headEnd/>
            <a:tailEnd/>
          </a:ln>
          <a:effectLst/>
        </p:spPr>
        <p:txBody>
          <a:bodyPr wrap="none" lIns="42446" tIns="21223" rIns="42446" bIns="21223" anchor="ctr">
            <a:prstTxWarp prst="textNoShape">
              <a:avLst/>
            </a:prstTxWarp>
          </a:bodyPr>
          <a:lstStyle/>
          <a:p>
            <a:endParaRPr lang="en-US"/>
          </a:p>
        </p:txBody>
      </p:sp>
      <p:sp>
        <p:nvSpPr>
          <p:cNvPr id="86051" name="Rectangle 35"/>
          <p:cNvSpPr>
            <a:spLocks noChangeArrowheads="1"/>
          </p:cNvSpPr>
          <p:nvPr userDrawn="1"/>
        </p:nvSpPr>
        <p:spPr bwMode="auto">
          <a:xfrm>
            <a:off x="14471948" y="2819400"/>
            <a:ext cx="4367213" cy="13281819"/>
          </a:xfrm>
          <a:prstGeom prst="rect">
            <a:avLst/>
          </a:prstGeom>
          <a:solidFill>
            <a:schemeClr val="accent1"/>
          </a:solidFill>
          <a:ln w="9525">
            <a:solidFill>
              <a:schemeClr val="tx1"/>
            </a:solidFill>
            <a:miter lim="800000"/>
            <a:headEnd/>
            <a:tailEnd/>
          </a:ln>
          <a:effectLst/>
        </p:spPr>
        <p:txBody>
          <a:bodyPr wrap="none" lIns="42446" tIns="21223" rIns="42446" bIns="21223" anchor="ctr">
            <a:prstTxWarp prst="textNoShape">
              <a:avLst/>
            </a:prstTxWarp>
          </a:bodyPr>
          <a:lstStyle/>
          <a:p>
            <a:endParaRPr lang="en-U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fontAlgn="base">
        <a:spcBef>
          <a:spcPct val="0"/>
        </a:spcBef>
        <a:spcAft>
          <a:spcPct val="0"/>
        </a:spcAft>
        <a:defRPr sz="4000">
          <a:solidFill>
            <a:schemeClr val="tx2"/>
          </a:solidFill>
          <a:latin typeface="+mj-lt"/>
          <a:ea typeface="+mj-ea"/>
          <a:cs typeface="+mj-cs"/>
        </a:defRPr>
      </a:lvl1pPr>
      <a:lvl2pPr algn="ctr" rtl="0" fontAlgn="base">
        <a:spcBef>
          <a:spcPct val="0"/>
        </a:spcBef>
        <a:spcAft>
          <a:spcPct val="0"/>
        </a:spcAft>
        <a:defRPr sz="4000">
          <a:solidFill>
            <a:schemeClr val="tx2"/>
          </a:solidFill>
          <a:latin typeface="Arial Black" charset="0"/>
        </a:defRPr>
      </a:lvl2pPr>
      <a:lvl3pPr algn="ctr" rtl="0" fontAlgn="base">
        <a:spcBef>
          <a:spcPct val="0"/>
        </a:spcBef>
        <a:spcAft>
          <a:spcPct val="0"/>
        </a:spcAft>
        <a:defRPr sz="4000">
          <a:solidFill>
            <a:schemeClr val="tx2"/>
          </a:solidFill>
          <a:latin typeface="Arial Black" charset="0"/>
        </a:defRPr>
      </a:lvl3pPr>
      <a:lvl4pPr algn="ctr" rtl="0" fontAlgn="base">
        <a:spcBef>
          <a:spcPct val="0"/>
        </a:spcBef>
        <a:spcAft>
          <a:spcPct val="0"/>
        </a:spcAft>
        <a:defRPr sz="4000">
          <a:solidFill>
            <a:schemeClr val="tx2"/>
          </a:solidFill>
          <a:latin typeface="Arial Black" charset="0"/>
        </a:defRPr>
      </a:lvl4pPr>
      <a:lvl5pPr algn="ctr" rtl="0" fontAlgn="base">
        <a:spcBef>
          <a:spcPct val="0"/>
        </a:spcBef>
        <a:spcAft>
          <a:spcPct val="0"/>
        </a:spcAft>
        <a:defRPr sz="4000">
          <a:solidFill>
            <a:schemeClr val="tx2"/>
          </a:solidFill>
          <a:latin typeface="Arial Black" charset="0"/>
        </a:defRPr>
      </a:lvl5pPr>
      <a:lvl6pPr marL="212232" algn="ctr" rtl="0" fontAlgn="base">
        <a:spcBef>
          <a:spcPct val="0"/>
        </a:spcBef>
        <a:spcAft>
          <a:spcPct val="0"/>
        </a:spcAft>
        <a:defRPr sz="4000">
          <a:solidFill>
            <a:schemeClr val="tx2"/>
          </a:solidFill>
          <a:latin typeface="Arial Black" charset="0"/>
        </a:defRPr>
      </a:lvl6pPr>
      <a:lvl7pPr marL="424464" algn="ctr" rtl="0" fontAlgn="base">
        <a:spcBef>
          <a:spcPct val="0"/>
        </a:spcBef>
        <a:spcAft>
          <a:spcPct val="0"/>
        </a:spcAft>
        <a:defRPr sz="4000">
          <a:solidFill>
            <a:schemeClr val="tx2"/>
          </a:solidFill>
          <a:latin typeface="Arial Black" charset="0"/>
        </a:defRPr>
      </a:lvl7pPr>
      <a:lvl8pPr marL="636697" algn="ctr" rtl="0" fontAlgn="base">
        <a:spcBef>
          <a:spcPct val="0"/>
        </a:spcBef>
        <a:spcAft>
          <a:spcPct val="0"/>
        </a:spcAft>
        <a:defRPr sz="4000">
          <a:solidFill>
            <a:schemeClr val="tx2"/>
          </a:solidFill>
          <a:latin typeface="Arial Black" charset="0"/>
        </a:defRPr>
      </a:lvl8pPr>
      <a:lvl9pPr marL="848929" algn="ctr" rtl="0" fontAlgn="base">
        <a:spcBef>
          <a:spcPct val="0"/>
        </a:spcBef>
        <a:spcAft>
          <a:spcPct val="0"/>
        </a:spcAft>
        <a:defRPr sz="4000">
          <a:solidFill>
            <a:schemeClr val="tx2"/>
          </a:solidFill>
          <a:latin typeface="Arial Black" charset="0"/>
        </a:defRPr>
      </a:lvl9pPr>
    </p:titleStyle>
    <p:bodyStyle>
      <a:lvl1pPr marL="159174" indent="-159174" algn="l" rtl="0" fontAlgn="base">
        <a:spcBef>
          <a:spcPct val="20000"/>
        </a:spcBef>
        <a:spcAft>
          <a:spcPct val="0"/>
        </a:spcAft>
        <a:buChar char="•"/>
        <a:defRPr sz="1300">
          <a:solidFill>
            <a:schemeClr val="tx1"/>
          </a:solidFill>
          <a:latin typeface="+mn-lt"/>
          <a:ea typeface="+mn-ea"/>
          <a:cs typeface="+mn-cs"/>
        </a:defRPr>
      </a:lvl1pPr>
      <a:lvl2pPr marL="343404" indent="-131171" algn="l" rtl="0" fontAlgn="base">
        <a:spcBef>
          <a:spcPct val="20000"/>
        </a:spcBef>
        <a:spcAft>
          <a:spcPct val="0"/>
        </a:spcAft>
        <a:buChar char="–"/>
        <a:defRPr sz="1300">
          <a:solidFill>
            <a:schemeClr val="tx1"/>
          </a:solidFill>
          <a:latin typeface="+mn-lt"/>
          <a:ea typeface="ＭＳ Ｐゴシック" charset="-128"/>
        </a:defRPr>
      </a:lvl2pPr>
      <a:lvl3pPr marL="530581" indent="-106116" algn="l" rtl="0" fontAlgn="base">
        <a:spcBef>
          <a:spcPct val="20000"/>
        </a:spcBef>
        <a:spcAft>
          <a:spcPct val="0"/>
        </a:spcAft>
        <a:buChar char="•"/>
        <a:defRPr sz="1100">
          <a:solidFill>
            <a:schemeClr val="tx1"/>
          </a:solidFill>
          <a:latin typeface="+mn-lt"/>
          <a:ea typeface="ＭＳ Ｐゴシック" charset="-128"/>
        </a:defRPr>
      </a:lvl3pPr>
      <a:lvl4pPr marL="742813" indent="-106116" algn="l" rtl="0" fontAlgn="base">
        <a:spcBef>
          <a:spcPct val="20000"/>
        </a:spcBef>
        <a:spcAft>
          <a:spcPct val="0"/>
        </a:spcAft>
        <a:buChar char="–"/>
        <a:defRPr sz="900">
          <a:solidFill>
            <a:schemeClr val="tx1"/>
          </a:solidFill>
          <a:latin typeface="+mn-lt"/>
          <a:ea typeface="ＭＳ Ｐゴシック" charset="-128"/>
        </a:defRPr>
      </a:lvl4pPr>
      <a:lvl5pPr marL="955045" indent="-106116" algn="l" rtl="0" fontAlgn="base">
        <a:spcBef>
          <a:spcPct val="20000"/>
        </a:spcBef>
        <a:spcAft>
          <a:spcPct val="0"/>
        </a:spcAft>
        <a:buChar char="»"/>
        <a:defRPr sz="900">
          <a:solidFill>
            <a:schemeClr val="tx1"/>
          </a:solidFill>
          <a:latin typeface="+mn-lt"/>
          <a:ea typeface="ＭＳ Ｐゴシック" charset="-128"/>
        </a:defRPr>
      </a:lvl5pPr>
      <a:lvl6pPr marL="1167277" indent="-106116" algn="l" rtl="0" fontAlgn="base">
        <a:spcBef>
          <a:spcPct val="20000"/>
        </a:spcBef>
        <a:spcAft>
          <a:spcPct val="0"/>
        </a:spcAft>
        <a:buChar char="»"/>
        <a:defRPr sz="900">
          <a:solidFill>
            <a:schemeClr val="tx1"/>
          </a:solidFill>
          <a:latin typeface="+mn-lt"/>
          <a:ea typeface="ＭＳ Ｐゴシック" charset="-128"/>
        </a:defRPr>
      </a:lvl6pPr>
      <a:lvl7pPr marL="1379510" indent="-106116" algn="l" rtl="0" fontAlgn="base">
        <a:spcBef>
          <a:spcPct val="20000"/>
        </a:spcBef>
        <a:spcAft>
          <a:spcPct val="0"/>
        </a:spcAft>
        <a:buChar char="»"/>
        <a:defRPr sz="900">
          <a:solidFill>
            <a:schemeClr val="tx1"/>
          </a:solidFill>
          <a:latin typeface="+mn-lt"/>
          <a:ea typeface="ＭＳ Ｐゴシック" charset="-128"/>
        </a:defRPr>
      </a:lvl7pPr>
      <a:lvl8pPr marL="1591742" indent="-106116" algn="l" rtl="0" fontAlgn="base">
        <a:spcBef>
          <a:spcPct val="20000"/>
        </a:spcBef>
        <a:spcAft>
          <a:spcPct val="0"/>
        </a:spcAft>
        <a:buChar char="»"/>
        <a:defRPr sz="900">
          <a:solidFill>
            <a:schemeClr val="tx1"/>
          </a:solidFill>
          <a:latin typeface="+mn-lt"/>
          <a:ea typeface="ＭＳ Ｐゴシック" charset="-128"/>
        </a:defRPr>
      </a:lvl8pPr>
      <a:lvl9pPr marL="1803974" indent="-106116" algn="l" rtl="0" fontAlgn="base">
        <a:spcBef>
          <a:spcPct val="20000"/>
        </a:spcBef>
        <a:spcAft>
          <a:spcPct val="0"/>
        </a:spcAft>
        <a:buChar char="»"/>
        <a:defRPr sz="900">
          <a:solidFill>
            <a:schemeClr val="tx1"/>
          </a:solidFill>
          <a:latin typeface="+mn-lt"/>
          <a:ea typeface="ＭＳ Ｐゴシック" charset="-128"/>
        </a:defRPr>
      </a:lvl9pPr>
    </p:bodyStyle>
    <p:otherStyle>
      <a:defPPr>
        <a:defRPr lang="en-US"/>
      </a:defPPr>
      <a:lvl1pPr marL="0" algn="l" defTabSz="212232" rtl="0" eaLnBrk="1" latinLnBrk="0" hangingPunct="1">
        <a:defRPr sz="800" kern="1200">
          <a:solidFill>
            <a:schemeClr val="tx1"/>
          </a:solidFill>
          <a:latin typeface="+mn-lt"/>
          <a:ea typeface="+mn-ea"/>
          <a:cs typeface="+mn-cs"/>
        </a:defRPr>
      </a:lvl1pPr>
      <a:lvl2pPr marL="212232" algn="l" defTabSz="212232" rtl="0" eaLnBrk="1" latinLnBrk="0" hangingPunct="1">
        <a:defRPr sz="800" kern="1200">
          <a:solidFill>
            <a:schemeClr val="tx1"/>
          </a:solidFill>
          <a:latin typeface="+mn-lt"/>
          <a:ea typeface="+mn-ea"/>
          <a:cs typeface="+mn-cs"/>
        </a:defRPr>
      </a:lvl2pPr>
      <a:lvl3pPr marL="424464" algn="l" defTabSz="212232" rtl="0" eaLnBrk="1" latinLnBrk="0" hangingPunct="1">
        <a:defRPr sz="800" kern="1200">
          <a:solidFill>
            <a:schemeClr val="tx1"/>
          </a:solidFill>
          <a:latin typeface="+mn-lt"/>
          <a:ea typeface="+mn-ea"/>
          <a:cs typeface="+mn-cs"/>
        </a:defRPr>
      </a:lvl3pPr>
      <a:lvl4pPr marL="636697" algn="l" defTabSz="212232" rtl="0" eaLnBrk="1" latinLnBrk="0" hangingPunct="1">
        <a:defRPr sz="800" kern="1200">
          <a:solidFill>
            <a:schemeClr val="tx1"/>
          </a:solidFill>
          <a:latin typeface="+mn-lt"/>
          <a:ea typeface="+mn-ea"/>
          <a:cs typeface="+mn-cs"/>
        </a:defRPr>
      </a:lvl4pPr>
      <a:lvl5pPr marL="848929" algn="l" defTabSz="212232" rtl="0" eaLnBrk="1" latinLnBrk="0" hangingPunct="1">
        <a:defRPr sz="800" kern="1200">
          <a:solidFill>
            <a:schemeClr val="tx1"/>
          </a:solidFill>
          <a:latin typeface="+mn-lt"/>
          <a:ea typeface="+mn-ea"/>
          <a:cs typeface="+mn-cs"/>
        </a:defRPr>
      </a:lvl5pPr>
      <a:lvl6pPr marL="1061161" algn="l" defTabSz="212232" rtl="0" eaLnBrk="1" latinLnBrk="0" hangingPunct="1">
        <a:defRPr sz="800" kern="1200">
          <a:solidFill>
            <a:schemeClr val="tx1"/>
          </a:solidFill>
          <a:latin typeface="+mn-lt"/>
          <a:ea typeface="+mn-ea"/>
          <a:cs typeface="+mn-cs"/>
        </a:defRPr>
      </a:lvl6pPr>
      <a:lvl7pPr marL="1273393" algn="l" defTabSz="212232" rtl="0" eaLnBrk="1" latinLnBrk="0" hangingPunct="1">
        <a:defRPr sz="800" kern="1200">
          <a:solidFill>
            <a:schemeClr val="tx1"/>
          </a:solidFill>
          <a:latin typeface="+mn-lt"/>
          <a:ea typeface="+mn-ea"/>
          <a:cs typeface="+mn-cs"/>
        </a:defRPr>
      </a:lvl7pPr>
      <a:lvl8pPr marL="1485626" algn="l" defTabSz="212232" rtl="0" eaLnBrk="1" latinLnBrk="0" hangingPunct="1">
        <a:defRPr sz="800" kern="1200">
          <a:solidFill>
            <a:schemeClr val="tx1"/>
          </a:solidFill>
          <a:latin typeface="+mn-lt"/>
          <a:ea typeface="+mn-ea"/>
          <a:cs typeface="+mn-cs"/>
        </a:defRPr>
      </a:lvl8pPr>
      <a:lvl9pPr marL="1697858" algn="l" defTabSz="212232"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0226" name="Rectangle 2"/>
          <p:cNvSpPr>
            <a:spLocks noChangeArrowheads="1"/>
          </p:cNvSpPr>
          <p:nvPr userDrawn="1"/>
        </p:nvSpPr>
        <p:spPr bwMode="auto">
          <a:xfrm>
            <a:off x="0" y="0"/>
            <a:ext cx="19202400" cy="2400300"/>
          </a:xfrm>
          <a:prstGeom prst="rect">
            <a:avLst/>
          </a:prstGeom>
          <a:solidFill>
            <a:schemeClr val="accent1"/>
          </a:solidFill>
          <a:ln w="9525">
            <a:solidFill>
              <a:schemeClr val="tx1"/>
            </a:solidFill>
            <a:miter lim="800000"/>
            <a:headEnd/>
            <a:tailEnd/>
          </a:ln>
          <a:effectLst/>
        </p:spPr>
        <p:txBody>
          <a:bodyPr wrap="none" lIns="42446" tIns="21223" rIns="42446" bIns="21223" anchor="ctr">
            <a:prstTxWarp prst="textNoShape">
              <a:avLst/>
            </a:prstTxWarp>
          </a:bodyPr>
          <a:lstStyle/>
          <a:p>
            <a:endParaRPr lang="en-US"/>
          </a:p>
        </p:txBody>
      </p:sp>
      <p:sp>
        <p:nvSpPr>
          <p:cNvPr id="180227" name="Rectangle 3"/>
          <p:cNvSpPr>
            <a:spLocks noChangeArrowheads="1"/>
          </p:cNvSpPr>
          <p:nvPr userDrawn="1"/>
        </p:nvSpPr>
        <p:spPr bwMode="auto">
          <a:xfrm>
            <a:off x="303510" y="2819400"/>
            <a:ext cx="4363740" cy="13281819"/>
          </a:xfrm>
          <a:prstGeom prst="rect">
            <a:avLst/>
          </a:prstGeom>
          <a:solidFill>
            <a:schemeClr val="accent1"/>
          </a:solidFill>
          <a:ln w="9525">
            <a:solidFill>
              <a:schemeClr val="tx1"/>
            </a:solidFill>
            <a:miter lim="800000"/>
            <a:headEnd/>
            <a:tailEnd/>
          </a:ln>
          <a:effectLst/>
        </p:spPr>
        <p:txBody>
          <a:bodyPr wrap="none" lIns="42446" tIns="21223" rIns="42446" bIns="21223" anchor="ctr">
            <a:prstTxWarp prst="textNoShape">
              <a:avLst/>
            </a:prstTxWarp>
          </a:bodyPr>
          <a:lstStyle/>
          <a:p>
            <a:endParaRPr lang="en-US"/>
          </a:p>
        </p:txBody>
      </p:sp>
      <p:sp>
        <p:nvSpPr>
          <p:cNvPr id="180228" name="Rectangle 4"/>
          <p:cNvSpPr>
            <a:spLocks noChangeArrowheads="1"/>
          </p:cNvSpPr>
          <p:nvPr userDrawn="1"/>
        </p:nvSpPr>
        <p:spPr bwMode="auto">
          <a:xfrm>
            <a:off x="0" y="2400300"/>
            <a:ext cx="19202400" cy="65088"/>
          </a:xfrm>
          <a:prstGeom prst="rect">
            <a:avLst/>
          </a:prstGeom>
          <a:solidFill>
            <a:srgbClr val="660000"/>
          </a:solidFill>
          <a:ln w="9525">
            <a:noFill/>
            <a:miter lim="800000"/>
            <a:headEnd/>
            <a:tailEnd/>
          </a:ln>
          <a:effectLst/>
        </p:spPr>
        <p:txBody>
          <a:bodyPr wrap="none" lIns="42446" tIns="21223" rIns="42446" bIns="21223" anchor="ctr">
            <a:prstTxWarp prst="textNoShape">
              <a:avLst/>
            </a:prstTxWarp>
          </a:bodyPr>
          <a:lstStyle/>
          <a:p>
            <a:endParaRPr lang="en-US"/>
          </a:p>
        </p:txBody>
      </p:sp>
      <p:sp>
        <p:nvSpPr>
          <p:cNvPr id="180229" name="Text Box 5"/>
          <p:cNvSpPr txBox="1">
            <a:spLocks noChangeArrowheads="1"/>
          </p:cNvSpPr>
          <p:nvPr userDrawn="1"/>
        </p:nvSpPr>
        <p:spPr bwMode="auto">
          <a:xfrm>
            <a:off x="266700" y="16222663"/>
            <a:ext cx="1100138" cy="155751"/>
          </a:xfrm>
          <a:prstGeom prst="rect">
            <a:avLst/>
          </a:prstGeom>
          <a:noFill/>
          <a:ln w="9525">
            <a:noFill/>
            <a:miter lim="800000"/>
            <a:headEnd/>
            <a:tailEnd/>
          </a:ln>
          <a:effectLst/>
        </p:spPr>
        <p:txBody>
          <a:bodyPr lIns="42366" tIns="21179" rIns="42366" bIns="21179">
            <a:prstTxWarp prst="textNoShape">
              <a:avLst/>
            </a:prstTxWarp>
            <a:spAutoFit/>
          </a:bodyPr>
          <a:lstStyle/>
          <a:p>
            <a:pPr eaLnBrk="0" hangingPunct="0">
              <a:lnSpc>
                <a:spcPct val="65000"/>
              </a:lnSpc>
              <a:spcBef>
                <a:spcPct val="50000"/>
              </a:spcBef>
            </a:pPr>
            <a:r>
              <a:rPr lang="en-US" sz="200" b="1" dirty="0">
                <a:solidFill>
                  <a:schemeClr val="bg2"/>
                </a:solidFill>
                <a:latin typeface="Arial" charset="0"/>
              </a:rPr>
              <a:t>POSTER TEMPLATE BY:</a:t>
            </a:r>
          </a:p>
          <a:p>
            <a:pPr eaLnBrk="0" hangingPunct="0">
              <a:lnSpc>
                <a:spcPct val="65000"/>
              </a:lnSpc>
              <a:spcBef>
                <a:spcPct val="50000"/>
              </a:spcBef>
            </a:pPr>
            <a:r>
              <a:rPr lang="en-US" sz="500" b="1" dirty="0" err="1">
                <a:solidFill>
                  <a:schemeClr val="bg2"/>
                </a:solidFill>
                <a:latin typeface="Arial" charset="0"/>
              </a:rPr>
              <a:t>www.PosterPresentations.com</a:t>
            </a:r>
            <a:endParaRPr lang="en-US" sz="500" b="1" dirty="0">
              <a:solidFill>
                <a:schemeClr val="bg2"/>
              </a:solidFill>
              <a:latin typeface="Arial" charset="0"/>
            </a:endParaRPr>
          </a:p>
        </p:txBody>
      </p:sp>
      <p:sp>
        <p:nvSpPr>
          <p:cNvPr id="180230" name="Rectangle 6"/>
          <p:cNvSpPr>
            <a:spLocks noGrp="1" noChangeArrowheads="1"/>
          </p:cNvSpPr>
          <p:nvPr>
            <p:ph type="title"/>
          </p:nvPr>
        </p:nvSpPr>
        <p:spPr bwMode="auto">
          <a:xfrm>
            <a:off x="420192" y="636588"/>
            <a:ext cx="18341876" cy="1100932"/>
          </a:xfrm>
          <a:prstGeom prst="rect">
            <a:avLst/>
          </a:prstGeom>
          <a:noFill/>
          <a:ln w="9525">
            <a:noFill/>
            <a:miter lim="800000"/>
            <a:headEnd/>
            <a:tailEnd/>
          </a:ln>
          <a:effectLst/>
        </p:spPr>
        <p:txBody>
          <a:bodyPr vert="horz" wrap="square" lIns="42366" tIns="21179" rIns="42366" bIns="21179" numCol="1" anchor="ctr" anchorCtr="0" compatLnSpc="1">
            <a:prstTxWarp prst="textNoShape">
              <a:avLst/>
            </a:prstTxWarp>
          </a:bodyPr>
          <a:lstStyle/>
          <a:p>
            <a:pPr lvl="0"/>
            <a:r>
              <a:rPr lang="en-US"/>
              <a:t>Click to edit Master title style</a:t>
            </a:r>
          </a:p>
        </p:txBody>
      </p:sp>
      <p:sp>
        <p:nvSpPr>
          <p:cNvPr id="180231" name="Rectangle 7"/>
          <p:cNvSpPr>
            <a:spLocks noGrp="1" noChangeArrowheads="1"/>
          </p:cNvSpPr>
          <p:nvPr>
            <p:ph type="body" idx="1"/>
          </p:nvPr>
        </p:nvSpPr>
        <p:spPr bwMode="auto">
          <a:xfrm>
            <a:off x="303510" y="2819400"/>
            <a:ext cx="4363740" cy="13281819"/>
          </a:xfrm>
          <a:prstGeom prst="rect">
            <a:avLst/>
          </a:prstGeom>
          <a:noFill/>
          <a:ln w="9525">
            <a:noFill/>
            <a:miter lim="800000"/>
            <a:headEnd/>
            <a:tailEnd/>
          </a:ln>
          <a:effectLst/>
        </p:spPr>
        <p:txBody>
          <a:bodyPr vert="horz" wrap="square" lIns="211865" tIns="211865" rIns="211865" bIns="211865" numCol="1" anchor="t" anchorCtr="0" compatLnSpc="1">
            <a:prstTxWarp prst="textNoShape">
              <a:avLst/>
            </a:prstTxWarp>
          </a:bodyPr>
          <a:lstStyle/>
          <a:p>
            <a:pPr lvl="0"/>
            <a:r>
              <a:rPr lang="en-US"/>
              <a:t>Click to edit Master text styles</a:t>
            </a:r>
          </a:p>
          <a:p>
            <a:pPr lvl="1"/>
            <a:r>
              <a:rPr lang="en-US"/>
              <a:t>Second level</a:t>
            </a:r>
          </a:p>
        </p:txBody>
      </p:sp>
      <p:sp>
        <p:nvSpPr>
          <p:cNvPr id="180232" name="Rectangle 8"/>
          <p:cNvSpPr>
            <a:spLocks noChangeArrowheads="1"/>
          </p:cNvSpPr>
          <p:nvPr userDrawn="1"/>
        </p:nvSpPr>
        <p:spPr bwMode="auto">
          <a:xfrm>
            <a:off x="0" y="0"/>
            <a:ext cx="19202400" cy="16459200"/>
          </a:xfrm>
          <a:prstGeom prst="rect">
            <a:avLst/>
          </a:prstGeom>
          <a:noFill/>
          <a:ln w="3175">
            <a:solidFill>
              <a:schemeClr val="tx2"/>
            </a:solidFill>
            <a:miter lim="800000"/>
            <a:headEnd/>
            <a:tailEnd/>
          </a:ln>
          <a:effectLst/>
        </p:spPr>
        <p:txBody>
          <a:bodyPr wrap="none" lIns="42446" tIns="21223" rIns="42446" bIns="21223" anchor="ctr">
            <a:prstTxWarp prst="textNoShape">
              <a:avLst/>
            </a:prstTxWarp>
          </a:bodyPr>
          <a:lstStyle/>
          <a:p>
            <a:endParaRPr lang="en-US"/>
          </a:p>
        </p:txBody>
      </p:sp>
      <p:sp>
        <p:nvSpPr>
          <p:cNvPr id="180233" name="Rectangle 9"/>
          <p:cNvSpPr>
            <a:spLocks noChangeArrowheads="1"/>
          </p:cNvSpPr>
          <p:nvPr userDrawn="1"/>
        </p:nvSpPr>
        <p:spPr bwMode="auto">
          <a:xfrm>
            <a:off x="5027017" y="2819400"/>
            <a:ext cx="9084469" cy="13281819"/>
          </a:xfrm>
          <a:prstGeom prst="rect">
            <a:avLst/>
          </a:prstGeom>
          <a:solidFill>
            <a:schemeClr val="accent1"/>
          </a:solidFill>
          <a:ln w="9525">
            <a:solidFill>
              <a:schemeClr val="tx1"/>
            </a:solidFill>
            <a:miter lim="800000"/>
            <a:headEnd/>
            <a:tailEnd/>
          </a:ln>
          <a:effectLst/>
        </p:spPr>
        <p:txBody>
          <a:bodyPr wrap="none" lIns="42446" tIns="21223" rIns="42446" bIns="21223" anchor="ctr">
            <a:prstTxWarp prst="textNoShape">
              <a:avLst/>
            </a:prstTxWarp>
          </a:bodyPr>
          <a:lstStyle/>
          <a:p>
            <a:endParaRPr lang="en-US"/>
          </a:p>
        </p:txBody>
      </p:sp>
      <p:sp>
        <p:nvSpPr>
          <p:cNvPr id="180235" name="Rectangle 11"/>
          <p:cNvSpPr>
            <a:spLocks noChangeArrowheads="1"/>
          </p:cNvSpPr>
          <p:nvPr userDrawn="1"/>
        </p:nvSpPr>
        <p:spPr bwMode="auto">
          <a:xfrm>
            <a:off x="14471948" y="2819400"/>
            <a:ext cx="4367213" cy="13281819"/>
          </a:xfrm>
          <a:prstGeom prst="rect">
            <a:avLst/>
          </a:prstGeom>
          <a:solidFill>
            <a:schemeClr val="accent1"/>
          </a:solidFill>
          <a:ln w="9525">
            <a:solidFill>
              <a:schemeClr val="tx1"/>
            </a:solidFill>
            <a:miter lim="800000"/>
            <a:headEnd/>
            <a:tailEnd/>
          </a:ln>
          <a:effectLst/>
        </p:spPr>
        <p:txBody>
          <a:bodyPr wrap="none" lIns="42446" tIns="21223" rIns="42446" bIns="21223" anchor="ctr">
            <a:prstTxWarp prst="textNoShape">
              <a:avLst/>
            </a:prstTxWarp>
          </a:bodyPr>
          <a:lstStyle/>
          <a:p>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fontAlgn="base">
        <a:spcBef>
          <a:spcPct val="0"/>
        </a:spcBef>
        <a:spcAft>
          <a:spcPct val="0"/>
        </a:spcAft>
        <a:defRPr sz="4000">
          <a:solidFill>
            <a:schemeClr val="tx2"/>
          </a:solidFill>
          <a:latin typeface="+mj-lt"/>
          <a:ea typeface="+mj-ea"/>
          <a:cs typeface="+mj-cs"/>
        </a:defRPr>
      </a:lvl1pPr>
      <a:lvl2pPr algn="ctr" rtl="0" fontAlgn="base">
        <a:spcBef>
          <a:spcPct val="0"/>
        </a:spcBef>
        <a:spcAft>
          <a:spcPct val="0"/>
        </a:spcAft>
        <a:defRPr sz="4000">
          <a:solidFill>
            <a:schemeClr val="tx2"/>
          </a:solidFill>
          <a:latin typeface="Arial Black" charset="0"/>
        </a:defRPr>
      </a:lvl2pPr>
      <a:lvl3pPr algn="ctr" rtl="0" fontAlgn="base">
        <a:spcBef>
          <a:spcPct val="0"/>
        </a:spcBef>
        <a:spcAft>
          <a:spcPct val="0"/>
        </a:spcAft>
        <a:defRPr sz="4000">
          <a:solidFill>
            <a:schemeClr val="tx2"/>
          </a:solidFill>
          <a:latin typeface="Arial Black" charset="0"/>
        </a:defRPr>
      </a:lvl3pPr>
      <a:lvl4pPr algn="ctr" rtl="0" fontAlgn="base">
        <a:spcBef>
          <a:spcPct val="0"/>
        </a:spcBef>
        <a:spcAft>
          <a:spcPct val="0"/>
        </a:spcAft>
        <a:defRPr sz="4000">
          <a:solidFill>
            <a:schemeClr val="tx2"/>
          </a:solidFill>
          <a:latin typeface="Arial Black" charset="0"/>
        </a:defRPr>
      </a:lvl4pPr>
      <a:lvl5pPr algn="ctr" rtl="0" fontAlgn="base">
        <a:spcBef>
          <a:spcPct val="0"/>
        </a:spcBef>
        <a:spcAft>
          <a:spcPct val="0"/>
        </a:spcAft>
        <a:defRPr sz="4000">
          <a:solidFill>
            <a:schemeClr val="tx2"/>
          </a:solidFill>
          <a:latin typeface="Arial Black" charset="0"/>
        </a:defRPr>
      </a:lvl5pPr>
      <a:lvl6pPr marL="212232" algn="ctr" rtl="0" fontAlgn="base">
        <a:spcBef>
          <a:spcPct val="0"/>
        </a:spcBef>
        <a:spcAft>
          <a:spcPct val="0"/>
        </a:spcAft>
        <a:defRPr sz="4000">
          <a:solidFill>
            <a:schemeClr val="tx2"/>
          </a:solidFill>
          <a:latin typeface="Arial Black" charset="0"/>
        </a:defRPr>
      </a:lvl6pPr>
      <a:lvl7pPr marL="424464" algn="ctr" rtl="0" fontAlgn="base">
        <a:spcBef>
          <a:spcPct val="0"/>
        </a:spcBef>
        <a:spcAft>
          <a:spcPct val="0"/>
        </a:spcAft>
        <a:defRPr sz="4000">
          <a:solidFill>
            <a:schemeClr val="tx2"/>
          </a:solidFill>
          <a:latin typeface="Arial Black" charset="0"/>
        </a:defRPr>
      </a:lvl7pPr>
      <a:lvl8pPr marL="636697" algn="ctr" rtl="0" fontAlgn="base">
        <a:spcBef>
          <a:spcPct val="0"/>
        </a:spcBef>
        <a:spcAft>
          <a:spcPct val="0"/>
        </a:spcAft>
        <a:defRPr sz="4000">
          <a:solidFill>
            <a:schemeClr val="tx2"/>
          </a:solidFill>
          <a:latin typeface="Arial Black" charset="0"/>
        </a:defRPr>
      </a:lvl8pPr>
      <a:lvl9pPr marL="848929" algn="ctr" rtl="0" fontAlgn="base">
        <a:spcBef>
          <a:spcPct val="0"/>
        </a:spcBef>
        <a:spcAft>
          <a:spcPct val="0"/>
        </a:spcAft>
        <a:defRPr sz="4000">
          <a:solidFill>
            <a:schemeClr val="tx2"/>
          </a:solidFill>
          <a:latin typeface="Arial Black" charset="0"/>
        </a:defRPr>
      </a:lvl9pPr>
    </p:titleStyle>
    <p:bodyStyle>
      <a:lvl1pPr marL="159174" indent="-159174" algn="l" rtl="0" fontAlgn="base">
        <a:spcBef>
          <a:spcPct val="20000"/>
        </a:spcBef>
        <a:spcAft>
          <a:spcPct val="0"/>
        </a:spcAft>
        <a:buChar char="•"/>
        <a:defRPr sz="1300">
          <a:solidFill>
            <a:schemeClr val="tx1"/>
          </a:solidFill>
          <a:latin typeface="+mn-lt"/>
          <a:ea typeface="+mn-ea"/>
          <a:cs typeface="+mn-cs"/>
        </a:defRPr>
      </a:lvl1pPr>
      <a:lvl2pPr marL="343404" indent="-131171" algn="l" rtl="0" fontAlgn="base">
        <a:spcBef>
          <a:spcPct val="20000"/>
        </a:spcBef>
        <a:spcAft>
          <a:spcPct val="0"/>
        </a:spcAft>
        <a:buChar char="–"/>
        <a:defRPr sz="1300">
          <a:solidFill>
            <a:schemeClr val="tx1"/>
          </a:solidFill>
          <a:latin typeface="+mn-lt"/>
          <a:ea typeface="ＭＳ Ｐゴシック" charset="-128"/>
        </a:defRPr>
      </a:lvl2pPr>
      <a:lvl3pPr marL="530581" indent="-106116" algn="l" rtl="0" fontAlgn="base">
        <a:spcBef>
          <a:spcPct val="20000"/>
        </a:spcBef>
        <a:spcAft>
          <a:spcPct val="0"/>
        </a:spcAft>
        <a:buChar char="•"/>
        <a:defRPr sz="1100">
          <a:solidFill>
            <a:schemeClr val="tx1"/>
          </a:solidFill>
          <a:latin typeface="+mn-lt"/>
          <a:ea typeface="ＭＳ Ｐゴシック" charset="-128"/>
        </a:defRPr>
      </a:lvl3pPr>
      <a:lvl4pPr marL="742813" indent="-106116" algn="l" rtl="0" fontAlgn="base">
        <a:spcBef>
          <a:spcPct val="20000"/>
        </a:spcBef>
        <a:spcAft>
          <a:spcPct val="0"/>
        </a:spcAft>
        <a:buChar char="–"/>
        <a:defRPr sz="900">
          <a:solidFill>
            <a:schemeClr val="tx1"/>
          </a:solidFill>
          <a:latin typeface="+mn-lt"/>
          <a:ea typeface="ＭＳ Ｐゴシック" charset="-128"/>
        </a:defRPr>
      </a:lvl4pPr>
      <a:lvl5pPr marL="955045" indent="-106116" algn="l" rtl="0" fontAlgn="base">
        <a:spcBef>
          <a:spcPct val="20000"/>
        </a:spcBef>
        <a:spcAft>
          <a:spcPct val="0"/>
        </a:spcAft>
        <a:buChar char="»"/>
        <a:defRPr sz="900">
          <a:solidFill>
            <a:schemeClr val="tx1"/>
          </a:solidFill>
          <a:latin typeface="+mn-lt"/>
          <a:ea typeface="ＭＳ Ｐゴシック" charset="-128"/>
        </a:defRPr>
      </a:lvl5pPr>
      <a:lvl6pPr marL="1167277" indent="-106116" algn="l" rtl="0" fontAlgn="base">
        <a:spcBef>
          <a:spcPct val="20000"/>
        </a:spcBef>
        <a:spcAft>
          <a:spcPct val="0"/>
        </a:spcAft>
        <a:buChar char="»"/>
        <a:defRPr sz="900">
          <a:solidFill>
            <a:schemeClr val="tx1"/>
          </a:solidFill>
          <a:latin typeface="+mn-lt"/>
          <a:ea typeface="ＭＳ Ｐゴシック" charset="-128"/>
        </a:defRPr>
      </a:lvl6pPr>
      <a:lvl7pPr marL="1379510" indent="-106116" algn="l" rtl="0" fontAlgn="base">
        <a:spcBef>
          <a:spcPct val="20000"/>
        </a:spcBef>
        <a:spcAft>
          <a:spcPct val="0"/>
        </a:spcAft>
        <a:buChar char="»"/>
        <a:defRPr sz="900">
          <a:solidFill>
            <a:schemeClr val="tx1"/>
          </a:solidFill>
          <a:latin typeface="+mn-lt"/>
          <a:ea typeface="ＭＳ Ｐゴシック" charset="-128"/>
        </a:defRPr>
      </a:lvl7pPr>
      <a:lvl8pPr marL="1591742" indent="-106116" algn="l" rtl="0" fontAlgn="base">
        <a:spcBef>
          <a:spcPct val="20000"/>
        </a:spcBef>
        <a:spcAft>
          <a:spcPct val="0"/>
        </a:spcAft>
        <a:buChar char="»"/>
        <a:defRPr sz="900">
          <a:solidFill>
            <a:schemeClr val="tx1"/>
          </a:solidFill>
          <a:latin typeface="+mn-lt"/>
          <a:ea typeface="ＭＳ Ｐゴシック" charset="-128"/>
        </a:defRPr>
      </a:lvl8pPr>
      <a:lvl9pPr marL="1803974" indent="-106116" algn="l" rtl="0" fontAlgn="base">
        <a:spcBef>
          <a:spcPct val="20000"/>
        </a:spcBef>
        <a:spcAft>
          <a:spcPct val="0"/>
        </a:spcAft>
        <a:buChar char="»"/>
        <a:defRPr sz="900">
          <a:solidFill>
            <a:schemeClr val="tx1"/>
          </a:solidFill>
          <a:latin typeface="+mn-lt"/>
          <a:ea typeface="ＭＳ Ｐゴシック" charset="-128"/>
        </a:defRPr>
      </a:lvl9pPr>
    </p:bodyStyle>
    <p:otherStyle>
      <a:defPPr>
        <a:defRPr lang="en-US"/>
      </a:defPPr>
      <a:lvl1pPr marL="0" algn="l" defTabSz="212232" rtl="0" eaLnBrk="1" latinLnBrk="0" hangingPunct="1">
        <a:defRPr sz="800" kern="1200">
          <a:solidFill>
            <a:schemeClr val="tx1"/>
          </a:solidFill>
          <a:latin typeface="+mn-lt"/>
          <a:ea typeface="+mn-ea"/>
          <a:cs typeface="+mn-cs"/>
        </a:defRPr>
      </a:lvl1pPr>
      <a:lvl2pPr marL="212232" algn="l" defTabSz="212232" rtl="0" eaLnBrk="1" latinLnBrk="0" hangingPunct="1">
        <a:defRPr sz="800" kern="1200">
          <a:solidFill>
            <a:schemeClr val="tx1"/>
          </a:solidFill>
          <a:latin typeface="+mn-lt"/>
          <a:ea typeface="+mn-ea"/>
          <a:cs typeface="+mn-cs"/>
        </a:defRPr>
      </a:lvl2pPr>
      <a:lvl3pPr marL="424464" algn="l" defTabSz="212232" rtl="0" eaLnBrk="1" latinLnBrk="0" hangingPunct="1">
        <a:defRPr sz="800" kern="1200">
          <a:solidFill>
            <a:schemeClr val="tx1"/>
          </a:solidFill>
          <a:latin typeface="+mn-lt"/>
          <a:ea typeface="+mn-ea"/>
          <a:cs typeface="+mn-cs"/>
        </a:defRPr>
      </a:lvl3pPr>
      <a:lvl4pPr marL="636697" algn="l" defTabSz="212232" rtl="0" eaLnBrk="1" latinLnBrk="0" hangingPunct="1">
        <a:defRPr sz="800" kern="1200">
          <a:solidFill>
            <a:schemeClr val="tx1"/>
          </a:solidFill>
          <a:latin typeface="+mn-lt"/>
          <a:ea typeface="+mn-ea"/>
          <a:cs typeface="+mn-cs"/>
        </a:defRPr>
      </a:lvl4pPr>
      <a:lvl5pPr marL="848929" algn="l" defTabSz="212232" rtl="0" eaLnBrk="1" latinLnBrk="0" hangingPunct="1">
        <a:defRPr sz="800" kern="1200">
          <a:solidFill>
            <a:schemeClr val="tx1"/>
          </a:solidFill>
          <a:latin typeface="+mn-lt"/>
          <a:ea typeface="+mn-ea"/>
          <a:cs typeface="+mn-cs"/>
        </a:defRPr>
      </a:lvl5pPr>
      <a:lvl6pPr marL="1061161" algn="l" defTabSz="212232" rtl="0" eaLnBrk="1" latinLnBrk="0" hangingPunct="1">
        <a:defRPr sz="800" kern="1200">
          <a:solidFill>
            <a:schemeClr val="tx1"/>
          </a:solidFill>
          <a:latin typeface="+mn-lt"/>
          <a:ea typeface="+mn-ea"/>
          <a:cs typeface="+mn-cs"/>
        </a:defRPr>
      </a:lvl6pPr>
      <a:lvl7pPr marL="1273393" algn="l" defTabSz="212232" rtl="0" eaLnBrk="1" latinLnBrk="0" hangingPunct="1">
        <a:defRPr sz="800" kern="1200">
          <a:solidFill>
            <a:schemeClr val="tx1"/>
          </a:solidFill>
          <a:latin typeface="+mn-lt"/>
          <a:ea typeface="+mn-ea"/>
          <a:cs typeface="+mn-cs"/>
        </a:defRPr>
      </a:lvl7pPr>
      <a:lvl8pPr marL="1485626" algn="l" defTabSz="212232" rtl="0" eaLnBrk="1" latinLnBrk="0" hangingPunct="1">
        <a:defRPr sz="800" kern="1200">
          <a:solidFill>
            <a:schemeClr val="tx1"/>
          </a:solidFill>
          <a:latin typeface="+mn-lt"/>
          <a:ea typeface="+mn-ea"/>
          <a:cs typeface="+mn-cs"/>
        </a:defRPr>
      </a:lvl8pPr>
      <a:lvl9pPr marL="1697858" algn="l" defTabSz="212232" rtl="0" eaLnBrk="1" latinLnBrk="0" hangingPunct="1">
        <a:defRPr sz="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1250" name="Rectangle 2"/>
          <p:cNvSpPr>
            <a:spLocks noChangeArrowheads="1"/>
          </p:cNvSpPr>
          <p:nvPr userDrawn="1"/>
        </p:nvSpPr>
        <p:spPr bwMode="auto">
          <a:xfrm>
            <a:off x="0" y="0"/>
            <a:ext cx="19202400" cy="2400300"/>
          </a:xfrm>
          <a:prstGeom prst="rect">
            <a:avLst/>
          </a:prstGeom>
          <a:solidFill>
            <a:schemeClr val="accent1"/>
          </a:solidFill>
          <a:ln w="9525">
            <a:solidFill>
              <a:schemeClr val="tx1"/>
            </a:solidFill>
            <a:miter lim="800000"/>
            <a:headEnd/>
            <a:tailEnd/>
          </a:ln>
          <a:effectLst/>
        </p:spPr>
        <p:txBody>
          <a:bodyPr wrap="none" lIns="42446" tIns="21223" rIns="42446" bIns="21223" anchor="ctr">
            <a:prstTxWarp prst="textNoShape">
              <a:avLst/>
            </a:prstTxWarp>
          </a:bodyPr>
          <a:lstStyle/>
          <a:p>
            <a:endParaRPr lang="en-US"/>
          </a:p>
        </p:txBody>
      </p:sp>
      <p:sp>
        <p:nvSpPr>
          <p:cNvPr id="181251" name="Rectangle 3"/>
          <p:cNvSpPr>
            <a:spLocks noChangeArrowheads="1"/>
          </p:cNvSpPr>
          <p:nvPr userDrawn="1"/>
        </p:nvSpPr>
        <p:spPr bwMode="auto">
          <a:xfrm>
            <a:off x="303510" y="2819400"/>
            <a:ext cx="18535650" cy="13281819"/>
          </a:xfrm>
          <a:prstGeom prst="rect">
            <a:avLst/>
          </a:prstGeom>
          <a:solidFill>
            <a:schemeClr val="accent1"/>
          </a:solidFill>
          <a:ln w="9525">
            <a:solidFill>
              <a:schemeClr val="tx1"/>
            </a:solidFill>
            <a:miter lim="800000"/>
            <a:headEnd/>
            <a:tailEnd/>
          </a:ln>
          <a:effectLst/>
        </p:spPr>
        <p:txBody>
          <a:bodyPr wrap="none" lIns="42446" tIns="21223" rIns="42446" bIns="21223" anchor="ctr">
            <a:prstTxWarp prst="textNoShape">
              <a:avLst/>
            </a:prstTxWarp>
          </a:bodyPr>
          <a:lstStyle/>
          <a:p>
            <a:endParaRPr lang="en-US"/>
          </a:p>
        </p:txBody>
      </p:sp>
      <p:sp>
        <p:nvSpPr>
          <p:cNvPr id="181252" name="Rectangle 4"/>
          <p:cNvSpPr>
            <a:spLocks noChangeArrowheads="1"/>
          </p:cNvSpPr>
          <p:nvPr userDrawn="1"/>
        </p:nvSpPr>
        <p:spPr bwMode="auto">
          <a:xfrm>
            <a:off x="0" y="2400300"/>
            <a:ext cx="19202400" cy="65088"/>
          </a:xfrm>
          <a:prstGeom prst="rect">
            <a:avLst/>
          </a:prstGeom>
          <a:solidFill>
            <a:srgbClr val="660000"/>
          </a:solidFill>
          <a:ln w="9525">
            <a:noFill/>
            <a:miter lim="800000"/>
            <a:headEnd/>
            <a:tailEnd/>
          </a:ln>
          <a:effectLst/>
        </p:spPr>
        <p:txBody>
          <a:bodyPr wrap="none" lIns="42446" tIns="21223" rIns="42446" bIns="21223" anchor="ctr">
            <a:prstTxWarp prst="textNoShape">
              <a:avLst/>
            </a:prstTxWarp>
          </a:bodyPr>
          <a:lstStyle/>
          <a:p>
            <a:endParaRPr lang="en-US"/>
          </a:p>
        </p:txBody>
      </p:sp>
      <p:sp>
        <p:nvSpPr>
          <p:cNvPr id="181253" name="Text Box 5"/>
          <p:cNvSpPr txBox="1">
            <a:spLocks noChangeArrowheads="1"/>
          </p:cNvSpPr>
          <p:nvPr userDrawn="1"/>
        </p:nvSpPr>
        <p:spPr bwMode="auto">
          <a:xfrm>
            <a:off x="266700" y="16222663"/>
            <a:ext cx="1100138" cy="155751"/>
          </a:xfrm>
          <a:prstGeom prst="rect">
            <a:avLst/>
          </a:prstGeom>
          <a:noFill/>
          <a:ln w="9525">
            <a:noFill/>
            <a:miter lim="800000"/>
            <a:headEnd/>
            <a:tailEnd/>
          </a:ln>
          <a:effectLst/>
        </p:spPr>
        <p:txBody>
          <a:bodyPr lIns="42366" tIns="21179" rIns="42366" bIns="21179">
            <a:prstTxWarp prst="textNoShape">
              <a:avLst/>
            </a:prstTxWarp>
            <a:spAutoFit/>
          </a:bodyPr>
          <a:lstStyle/>
          <a:p>
            <a:pPr eaLnBrk="0" hangingPunct="0">
              <a:lnSpc>
                <a:spcPct val="65000"/>
              </a:lnSpc>
              <a:spcBef>
                <a:spcPct val="50000"/>
              </a:spcBef>
            </a:pPr>
            <a:r>
              <a:rPr lang="en-US" sz="200" b="1" dirty="0">
                <a:solidFill>
                  <a:schemeClr val="bg2"/>
                </a:solidFill>
                <a:latin typeface="Arial" charset="0"/>
              </a:rPr>
              <a:t>POSTER TEMPLATE BY:</a:t>
            </a:r>
          </a:p>
          <a:p>
            <a:pPr eaLnBrk="0" hangingPunct="0">
              <a:lnSpc>
                <a:spcPct val="65000"/>
              </a:lnSpc>
              <a:spcBef>
                <a:spcPct val="50000"/>
              </a:spcBef>
            </a:pPr>
            <a:r>
              <a:rPr lang="en-US" sz="500" b="1" dirty="0" err="1">
                <a:solidFill>
                  <a:schemeClr val="bg2"/>
                </a:solidFill>
                <a:latin typeface="Arial" charset="0"/>
              </a:rPr>
              <a:t>www.PosterPresentations.com</a:t>
            </a:r>
            <a:endParaRPr lang="en-US" sz="500" b="1" dirty="0">
              <a:solidFill>
                <a:schemeClr val="bg2"/>
              </a:solidFill>
              <a:latin typeface="Arial" charset="0"/>
            </a:endParaRPr>
          </a:p>
        </p:txBody>
      </p:sp>
      <p:sp>
        <p:nvSpPr>
          <p:cNvPr id="181254" name="Rectangle 6"/>
          <p:cNvSpPr>
            <a:spLocks noGrp="1" noChangeArrowheads="1"/>
          </p:cNvSpPr>
          <p:nvPr>
            <p:ph type="title"/>
          </p:nvPr>
        </p:nvSpPr>
        <p:spPr bwMode="auto">
          <a:xfrm>
            <a:off x="420192" y="636588"/>
            <a:ext cx="18341876" cy="1100932"/>
          </a:xfrm>
          <a:prstGeom prst="rect">
            <a:avLst/>
          </a:prstGeom>
          <a:noFill/>
          <a:ln w="9525">
            <a:noFill/>
            <a:miter lim="800000"/>
            <a:headEnd/>
            <a:tailEnd/>
          </a:ln>
          <a:effectLst/>
        </p:spPr>
        <p:txBody>
          <a:bodyPr vert="horz" wrap="square" lIns="42366" tIns="21179" rIns="42366" bIns="21179" numCol="1" anchor="ctr" anchorCtr="0" compatLnSpc="1">
            <a:prstTxWarp prst="textNoShape">
              <a:avLst/>
            </a:prstTxWarp>
          </a:bodyPr>
          <a:lstStyle/>
          <a:p>
            <a:pPr lvl="0"/>
            <a:r>
              <a:rPr lang="en-US"/>
              <a:t>Click to edit Master title style</a:t>
            </a:r>
          </a:p>
        </p:txBody>
      </p:sp>
      <p:sp>
        <p:nvSpPr>
          <p:cNvPr id="181255" name="Rectangle 7"/>
          <p:cNvSpPr>
            <a:spLocks noGrp="1" noChangeArrowheads="1"/>
          </p:cNvSpPr>
          <p:nvPr>
            <p:ph type="body" idx="1"/>
          </p:nvPr>
        </p:nvSpPr>
        <p:spPr bwMode="auto">
          <a:xfrm>
            <a:off x="303511" y="2819400"/>
            <a:ext cx="18458557" cy="13281819"/>
          </a:xfrm>
          <a:prstGeom prst="rect">
            <a:avLst/>
          </a:prstGeom>
          <a:noFill/>
          <a:ln w="9525">
            <a:noFill/>
            <a:miter lim="800000"/>
            <a:headEnd/>
            <a:tailEnd/>
          </a:ln>
          <a:effectLst/>
        </p:spPr>
        <p:txBody>
          <a:bodyPr vert="horz" wrap="square" lIns="211865" tIns="211865" rIns="211865" bIns="211865" numCol="1" anchor="t" anchorCtr="0" compatLnSpc="1">
            <a:prstTxWarp prst="textNoShape">
              <a:avLst/>
            </a:prstTxWarp>
          </a:bodyPr>
          <a:lstStyle/>
          <a:p>
            <a:pPr lvl="0"/>
            <a:r>
              <a:rPr lang="en-US"/>
              <a:t>Click to edit Master text styles</a:t>
            </a:r>
          </a:p>
          <a:p>
            <a:pPr lvl="1"/>
            <a:r>
              <a:rPr lang="en-US"/>
              <a:t>Second level</a:t>
            </a:r>
          </a:p>
        </p:txBody>
      </p:sp>
      <p:sp>
        <p:nvSpPr>
          <p:cNvPr id="181256" name="Rectangle 8"/>
          <p:cNvSpPr>
            <a:spLocks noChangeArrowheads="1"/>
          </p:cNvSpPr>
          <p:nvPr userDrawn="1"/>
        </p:nvSpPr>
        <p:spPr bwMode="auto">
          <a:xfrm>
            <a:off x="0" y="0"/>
            <a:ext cx="19202400" cy="16459200"/>
          </a:xfrm>
          <a:prstGeom prst="rect">
            <a:avLst/>
          </a:prstGeom>
          <a:noFill/>
          <a:ln w="3175">
            <a:solidFill>
              <a:schemeClr val="tx2"/>
            </a:solidFill>
            <a:miter lim="800000"/>
            <a:headEnd/>
            <a:tailEnd/>
          </a:ln>
          <a:effectLst/>
        </p:spPr>
        <p:txBody>
          <a:bodyPr wrap="none" lIns="42446" tIns="21223" rIns="42446" bIns="21223" anchor="ctr">
            <a:prstTxWarp prst="textNoShape">
              <a:avLst/>
            </a:prstTxWarp>
          </a:bodyPr>
          <a:lstStyle/>
          <a:p>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rtl="0" fontAlgn="base">
        <a:spcBef>
          <a:spcPct val="0"/>
        </a:spcBef>
        <a:spcAft>
          <a:spcPct val="0"/>
        </a:spcAft>
        <a:defRPr sz="4000">
          <a:solidFill>
            <a:schemeClr val="tx2"/>
          </a:solidFill>
          <a:latin typeface="+mj-lt"/>
          <a:ea typeface="+mj-ea"/>
          <a:cs typeface="+mj-cs"/>
        </a:defRPr>
      </a:lvl1pPr>
      <a:lvl2pPr algn="ctr" rtl="0" fontAlgn="base">
        <a:spcBef>
          <a:spcPct val="0"/>
        </a:spcBef>
        <a:spcAft>
          <a:spcPct val="0"/>
        </a:spcAft>
        <a:defRPr sz="4000">
          <a:solidFill>
            <a:schemeClr val="tx2"/>
          </a:solidFill>
          <a:latin typeface="Arial Black" charset="0"/>
        </a:defRPr>
      </a:lvl2pPr>
      <a:lvl3pPr algn="ctr" rtl="0" fontAlgn="base">
        <a:spcBef>
          <a:spcPct val="0"/>
        </a:spcBef>
        <a:spcAft>
          <a:spcPct val="0"/>
        </a:spcAft>
        <a:defRPr sz="4000">
          <a:solidFill>
            <a:schemeClr val="tx2"/>
          </a:solidFill>
          <a:latin typeface="Arial Black" charset="0"/>
        </a:defRPr>
      </a:lvl3pPr>
      <a:lvl4pPr algn="ctr" rtl="0" fontAlgn="base">
        <a:spcBef>
          <a:spcPct val="0"/>
        </a:spcBef>
        <a:spcAft>
          <a:spcPct val="0"/>
        </a:spcAft>
        <a:defRPr sz="4000">
          <a:solidFill>
            <a:schemeClr val="tx2"/>
          </a:solidFill>
          <a:latin typeface="Arial Black" charset="0"/>
        </a:defRPr>
      </a:lvl4pPr>
      <a:lvl5pPr algn="ctr" rtl="0" fontAlgn="base">
        <a:spcBef>
          <a:spcPct val="0"/>
        </a:spcBef>
        <a:spcAft>
          <a:spcPct val="0"/>
        </a:spcAft>
        <a:defRPr sz="4000">
          <a:solidFill>
            <a:schemeClr val="tx2"/>
          </a:solidFill>
          <a:latin typeface="Arial Black" charset="0"/>
        </a:defRPr>
      </a:lvl5pPr>
      <a:lvl6pPr marL="212232" algn="ctr" rtl="0" fontAlgn="base">
        <a:spcBef>
          <a:spcPct val="0"/>
        </a:spcBef>
        <a:spcAft>
          <a:spcPct val="0"/>
        </a:spcAft>
        <a:defRPr sz="4000">
          <a:solidFill>
            <a:schemeClr val="tx2"/>
          </a:solidFill>
          <a:latin typeface="Arial Black" charset="0"/>
        </a:defRPr>
      </a:lvl6pPr>
      <a:lvl7pPr marL="424464" algn="ctr" rtl="0" fontAlgn="base">
        <a:spcBef>
          <a:spcPct val="0"/>
        </a:spcBef>
        <a:spcAft>
          <a:spcPct val="0"/>
        </a:spcAft>
        <a:defRPr sz="4000">
          <a:solidFill>
            <a:schemeClr val="tx2"/>
          </a:solidFill>
          <a:latin typeface="Arial Black" charset="0"/>
        </a:defRPr>
      </a:lvl7pPr>
      <a:lvl8pPr marL="636697" algn="ctr" rtl="0" fontAlgn="base">
        <a:spcBef>
          <a:spcPct val="0"/>
        </a:spcBef>
        <a:spcAft>
          <a:spcPct val="0"/>
        </a:spcAft>
        <a:defRPr sz="4000">
          <a:solidFill>
            <a:schemeClr val="tx2"/>
          </a:solidFill>
          <a:latin typeface="Arial Black" charset="0"/>
        </a:defRPr>
      </a:lvl8pPr>
      <a:lvl9pPr marL="848929" algn="ctr" rtl="0" fontAlgn="base">
        <a:spcBef>
          <a:spcPct val="0"/>
        </a:spcBef>
        <a:spcAft>
          <a:spcPct val="0"/>
        </a:spcAft>
        <a:defRPr sz="4000">
          <a:solidFill>
            <a:schemeClr val="tx2"/>
          </a:solidFill>
          <a:latin typeface="Arial Black" charset="0"/>
        </a:defRPr>
      </a:lvl9pPr>
    </p:titleStyle>
    <p:bodyStyle>
      <a:lvl1pPr marL="159174" indent="-159174" algn="l" rtl="0" fontAlgn="base">
        <a:spcBef>
          <a:spcPct val="20000"/>
        </a:spcBef>
        <a:spcAft>
          <a:spcPct val="0"/>
        </a:spcAft>
        <a:buChar char="•"/>
        <a:defRPr sz="1300">
          <a:solidFill>
            <a:schemeClr val="tx1"/>
          </a:solidFill>
          <a:latin typeface="+mn-lt"/>
          <a:ea typeface="+mn-ea"/>
          <a:cs typeface="+mn-cs"/>
        </a:defRPr>
      </a:lvl1pPr>
      <a:lvl2pPr marL="343404" indent="-131171" algn="l" rtl="0" fontAlgn="base">
        <a:spcBef>
          <a:spcPct val="20000"/>
        </a:spcBef>
        <a:spcAft>
          <a:spcPct val="0"/>
        </a:spcAft>
        <a:buChar char="–"/>
        <a:defRPr sz="1300">
          <a:solidFill>
            <a:schemeClr val="tx1"/>
          </a:solidFill>
          <a:latin typeface="+mn-lt"/>
          <a:ea typeface="ＭＳ Ｐゴシック" charset="-128"/>
        </a:defRPr>
      </a:lvl2pPr>
      <a:lvl3pPr marL="530581" indent="-106116" algn="l" rtl="0" fontAlgn="base">
        <a:spcBef>
          <a:spcPct val="20000"/>
        </a:spcBef>
        <a:spcAft>
          <a:spcPct val="0"/>
        </a:spcAft>
        <a:buChar char="•"/>
        <a:defRPr sz="1100">
          <a:solidFill>
            <a:schemeClr val="tx1"/>
          </a:solidFill>
          <a:latin typeface="+mn-lt"/>
          <a:ea typeface="ＭＳ Ｐゴシック" charset="-128"/>
        </a:defRPr>
      </a:lvl3pPr>
      <a:lvl4pPr marL="742813" indent="-106116" algn="l" rtl="0" fontAlgn="base">
        <a:spcBef>
          <a:spcPct val="20000"/>
        </a:spcBef>
        <a:spcAft>
          <a:spcPct val="0"/>
        </a:spcAft>
        <a:buChar char="–"/>
        <a:defRPr sz="900">
          <a:solidFill>
            <a:schemeClr val="tx1"/>
          </a:solidFill>
          <a:latin typeface="+mn-lt"/>
          <a:ea typeface="ＭＳ Ｐゴシック" charset="-128"/>
        </a:defRPr>
      </a:lvl4pPr>
      <a:lvl5pPr marL="955045" indent="-106116" algn="l" rtl="0" fontAlgn="base">
        <a:spcBef>
          <a:spcPct val="20000"/>
        </a:spcBef>
        <a:spcAft>
          <a:spcPct val="0"/>
        </a:spcAft>
        <a:buChar char="»"/>
        <a:defRPr sz="900">
          <a:solidFill>
            <a:schemeClr val="tx1"/>
          </a:solidFill>
          <a:latin typeface="+mn-lt"/>
          <a:ea typeface="ＭＳ Ｐゴシック" charset="-128"/>
        </a:defRPr>
      </a:lvl5pPr>
      <a:lvl6pPr marL="1167277" indent="-106116" algn="l" rtl="0" fontAlgn="base">
        <a:spcBef>
          <a:spcPct val="20000"/>
        </a:spcBef>
        <a:spcAft>
          <a:spcPct val="0"/>
        </a:spcAft>
        <a:buChar char="»"/>
        <a:defRPr sz="900">
          <a:solidFill>
            <a:schemeClr val="tx1"/>
          </a:solidFill>
          <a:latin typeface="+mn-lt"/>
          <a:ea typeface="ＭＳ Ｐゴシック" charset="-128"/>
        </a:defRPr>
      </a:lvl6pPr>
      <a:lvl7pPr marL="1379510" indent="-106116" algn="l" rtl="0" fontAlgn="base">
        <a:spcBef>
          <a:spcPct val="20000"/>
        </a:spcBef>
        <a:spcAft>
          <a:spcPct val="0"/>
        </a:spcAft>
        <a:buChar char="»"/>
        <a:defRPr sz="900">
          <a:solidFill>
            <a:schemeClr val="tx1"/>
          </a:solidFill>
          <a:latin typeface="+mn-lt"/>
          <a:ea typeface="ＭＳ Ｐゴシック" charset="-128"/>
        </a:defRPr>
      </a:lvl7pPr>
      <a:lvl8pPr marL="1591742" indent="-106116" algn="l" rtl="0" fontAlgn="base">
        <a:spcBef>
          <a:spcPct val="20000"/>
        </a:spcBef>
        <a:spcAft>
          <a:spcPct val="0"/>
        </a:spcAft>
        <a:buChar char="»"/>
        <a:defRPr sz="900">
          <a:solidFill>
            <a:schemeClr val="tx1"/>
          </a:solidFill>
          <a:latin typeface="+mn-lt"/>
          <a:ea typeface="ＭＳ Ｐゴシック" charset="-128"/>
        </a:defRPr>
      </a:lvl8pPr>
      <a:lvl9pPr marL="1803974" indent="-106116" algn="l" rtl="0" fontAlgn="base">
        <a:spcBef>
          <a:spcPct val="20000"/>
        </a:spcBef>
        <a:spcAft>
          <a:spcPct val="0"/>
        </a:spcAft>
        <a:buChar char="»"/>
        <a:defRPr sz="900">
          <a:solidFill>
            <a:schemeClr val="tx1"/>
          </a:solidFill>
          <a:latin typeface="+mn-lt"/>
          <a:ea typeface="ＭＳ Ｐゴシック" charset="-128"/>
        </a:defRPr>
      </a:lvl9pPr>
    </p:bodyStyle>
    <p:otherStyle>
      <a:defPPr>
        <a:defRPr lang="en-US"/>
      </a:defPPr>
      <a:lvl1pPr marL="0" algn="l" defTabSz="212232" rtl="0" eaLnBrk="1" latinLnBrk="0" hangingPunct="1">
        <a:defRPr sz="800" kern="1200">
          <a:solidFill>
            <a:schemeClr val="tx1"/>
          </a:solidFill>
          <a:latin typeface="+mn-lt"/>
          <a:ea typeface="+mn-ea"/>
          <a:cs typeface="+mn-cs"/>
        </a:defRPr>
      </a:lvl1pPr>
      <a:lvl2pPr marL="212232" algn="l" defTabSz="212232" rtl="0" eaLnBrk="1" latinLnBrk="0" hangingPunct="1">
        <a:defRPr sz="800" kern="1200">
          <a:solidFill>
            <a:schemeClr val="tx1"/>
          </a:solidFill>
          <a:latin typeface="+mn-lt"/>
          <a:ea typeface="+mn-ea"/>
          <a:cs typeface="+mn-cs"/>
        </a:defRPr>
      </a:lvl2pPr>
      <a:lvl3pPr marL="424464" algn="l" defTabSz="212232" rtl="0" eaLnBrk="1" latinLnBrk="0" hangingPunct="1">
        <a:defRPr sz="800" kern="1200">
          <a:solidFill>
            <a:schemeClr val="tx1"/>
          </a:solidFill>
          <a:latin typeface="+mn-lt"/>
          <a:ea typeface="+mn-ea"/>
          <a:cs typeface="+mn-cs"/>
        </a:defRPr>
      </a:lvl3pPr>
      <a:lvl4pPr marL="636697" algn="l" defTabSz="212232" rtl="0" eaLnBrk="1" latinLnBrk="0" hangingPunct="1">
        <a:defRPr sz="800" kern="1200">
          <a:solidFill>
            <a:schemeClr val="tx1"/>
          </a:solidFill>
          <a:latin typeface="+mn-lt"/>
          <a:ea typeface="+mn-ea"/>
          <a:cs typeface="+mn-cs"/>
        </a:defRPr>
      </a:lvl4pPr>
      <a:lvl5pPr marL="848929" algn="l" defTabSz="212232" rtl="0" eaLnBrk="1" latinLnBrk="0" hangingPunct="1">
        <a:defRPr sz="800" kern="1200">
          <a:solidFill>
            <a:schemeClr val="tx1"/>
          </a:solidFill>
          <a:latin typeface="+mn-lt"/>
          <a:ea typeface="+mn-ea"/>
          <a:cs typeface="+mn-cs"/>
        </a:defRPr>
      </a:lvl5pPr>
      <a:lvl6pPr marL="1061161" algn="l" defTabSz="212232" rtl="0" eaLnBrk="1" latinLnBrk="0" hangingPunct="1">
        <a:defRPr sz="800" kern="1200">
          <a:solidFill>
            <a:schemeClr val="tx1"/>
          </a:solidFill>
          <a:latin typeface="+mn-lt"/>
          <a:ea typeface="+mn-ea"/>
          <a:cs typeface="+mn-cs"/>
        </a:defRPr>
      </a:lvl6pPr>
      <a:lvl7pPr marL="1273393" algn="l" defTabSz="212232" rtl="0" eaLnBrk="1" latinLnBrk="0" hangingPunct="1">
        <a:defRPr sz="800" kern="1200">
          <a:solidFill>
            <a:schemeClr val="tx1"/>
          </a:solidFill>
          <a:latin typeface="+mn-lt"/>
          <a:ea typeface="+mn-ea"/>
          <a:cs typeface="+mn-cs"/>
        </a:defRPr>
      </a:lvl7pPr>
      <a:lvl8pPr marL="1485626" algn="l" defTabSz="212232" rtl="0" eaLnBrk="1" latinLnBrk="0" hangingPunct="1">
        <a:defRPr sz="800" kern="1200">
          <a:solidFill>
            <a:schemeClr val="tx1"/>
          </a:solidFill>
          <a:latin typeface="+mn-lt"/>
          <a:ea typeface="+mn-ea"/>
          <a:cs typeface="+mn-cs"/>
        </a:defRPr>
      </a:lvl8pPr>
      <a:lvl9pPr marL="1697858" algn="l" defTabSz="212232"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7.png"/><Relationship Id="rId12" Type="http://schemas.openxmlformats.org/officeDocument/2006/relationships/image" Target="../media/image8.png"/><Relationship Id="rId13" Type="http://schemas.openxmlformats.org/officeDocument/2006/relationships/image" Target="../media/image9.png"/><Relationship Id="rId14" Type="http://schemas.openxmlformats.org/officeDocument/2006/relationships/image" Target="../media/image10.JPG"/><Relationship Id="rId15" Type="http://schemas.openxmlformats.org/officeDocument/2006/relationships/image" Target="../media/image11.png"/><Relationship Id="rId1" Type="http://schemas.openxmlformats.org/officeDocument/2006/relationships/vmlDrawing" Target="../drawings/vmlDrawing1.vml"/><Relationship Id="rId2" Type="http://schemas.openxmlformats.org/officeDocument/2006/relationships/slideLayout" Target="../slideLayouts/slideLayout1.xml"/><Relationship Id="rId3" Type="http://schemas.openxmlformats.org/officeDocument/2006/relationships/notesSlide" Target="../notesSlides/notesSlide1.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oleObject" Target="../embeddings/oleObject1.bin"/><Relationship Id="rId7" Type="http://schemas.openxmlformats.org/officeDocument/2006/relationships/image" Target="../media/image1.emf"/><Relationship Id="rId8" Type="http://schemas.openxmlformats.org/officeDocument/2006/relationships/image" Target="../media/image4.png"/><Relationship Id="rId9" Type="http://schemas.openxmlformats.org/officeDocument/2006/relationships/image" Target="../media/image5.JPG"/><Relationship Id="rId10"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5"/>
          <p:cNvSpPr>
            <a:spLocks noChangeArrowheads="1"/>
          </p:cNvSpPr>
          <p:nvPr/>
        </p:nvSpPr>
        <p:spPr bwMode="auto">
          <a:xfrm>
            <a:off x="1980109" y="317500"/>
            <a:ext cx="15212318" cy="1950976"/>
          </a:xfrm>
          <a:prstGeom prst="rect">
            <a:avLst/>
          </a:prstGeom>
          <a:noFill/>
          <a:ln w="9525">
            <a:noFill/>
            <a:miter lim="800000"/>
            <a:headEnd/>
            <a:tailEnd/>
          </a:ln>
          <a:effectLst/>
        </p:spPr>
        <p:txBody>
          <a:bodyPr lIns="42355" tIns="21174" rIns="42355" bIns="21174">
            <a:prstTxWarp prst="textNoShape">
              <a:avLst/>
            </a:prstTxWarp>
            <a:spAutoFit/>
          </a:bodyPr>
          <a:lstStyle/>
          <a:p>
            <a:pPr algn="ctr"/>
            <a:r>
              <a:rPr lang="en-US" sz="4000" b="1" dirty="0" smtClean="0"/>
              <a:t>Long Distance RFID Reading Via Aerial Vehicles</a:t>
            </a:r>
            <a:endParaRPr lang="en-US" sz="4000" b="1" dirty="0" smtClean="0"/>
          </a:p>
          <a:p>
            <a:pPr algn="ctr"/>
            <a:r>
              <a:rPr lang="en-US" sz="2000" dirty="0" smtClean="0">
                <a:latin typeface="Arial" charset="0"/>
              </a:rPr>
              <a:t>Parker Kuivila. </a:t>
            </a:r>
            <a:r>
              <a:rPr lang="en-US" sz="2000" dirty="0">
                <a:latin typeface="Arial" charset="0"/>
              </a:rPr>
              <a:t>p</a:t>
            </a:r>
            <a:r>
              <a:rPr lang="en-US" sz="2000" dirty="0" smtClean="0">
                <a:latin typeface="Arial" charset="0"/>
              </a:rPr>
              <a:t>arker.kuivila@duke.edu</a:t>
            </a:r>
            <a:endParaRPr lang="en-US" sz="2000" dirty="0" smtClean="0">
              <a:solidFill>
                <a:srgbClr val="000000"/>
              </a:solidFill>
              <a:latin typeface="Arial" charset="0"/>
            </a:endParaRPr>
          </a:p>
          <a:p>
            <a:pPr algn="ctr" eaLnBrk="0" hangingPunct="0"/>
            <a:r>
              <a:rPr lang="en-US" sz="1500" dirty="0" smtClean="0">
                <a:latin typeface="Arial" charset="0"/>
              </a:rPr>
              <a:t>Senior, </a:t>
            </a:r>
            <a:r>
              <a:rPr lang="en-US" sz="1500" dirty="0" smtClean="0">
                <a:latin typeface="Arial" charset="0"/>
              </a:rPr>
              <a:t>Electrical and Computer Engineering; Computer Science.</a:t>
            </a:r>
            <a:r>
              <a:rPr lang="en-US" sz="2200" dirty="0" smtClean="0">
                <a:latin typeface="Arial" charset="0"/>
              </a:rPr>
              <a:t/>
            </a:r>
            <a:br>
              <a:rPr lang="en-US" sz="2200" dirty="0" smtClean="0">
                <a:latin typeface="Arial" charset="0"/>
              </a:rPr>
            </a:br>
            <a:r>
              <a:rPr lang="en-US" sz="2200" dirty="0" smtClean="0">
                <a:latin typeface="Arial" charset="0"/>
              </a:rPr>
              <a:t>with</a:t>
            </a:r>
          </a:p>
          <a:p>
            <a:pPr algn="ctr" eaLnBrk="0" hangingPunct="0"/>
            <a:r>
              <a:rPr lang="en-US" sz="2000" dirty="0" smtClean="0">
                <a:latin typeface="Arial" charset="0"/>
              </a:rPr>
              <a:t>Matt Reynolds, </a:t>
            </a:r>
            <a:r>
              <a:rPr lang="en-US" sz="2000" dirty="0" smtClean="0">
                <a:latin typeface="Arial" charset="0"/>
              </a:rPr>
              <a:t>Travis </a:t>
            </a:r>
            <a:r>
              <a:rPr lang="en-US" sz="2000" dirty="0" err="1" smtClean="0">
                <a:latin typeface="Arial" charset="0"/>
              </a:rPr>
              <a:t>Deyle</a:t>
            </a:r>
            <a:r>
              <a:rPr lang="en-US" sz="2000" dirty="0" smtClean="0">
                <a:latin typeface="Arial" charset="0"/>
              </a:rPr>
              <a:t>, </a:t>
            </a:r>
            <a:r>
              <a:rPr lang="en-US" sz="2000" dirty="0">
                <a:latin typeface="Arial" charset="0"/>
              </a:rPr>
              <a:t>John </a:t>
            </a:r>
            <a:r>
              <a:rPr lang="en-US" sz="2000" dirty="0" err="1" smtClean="0">
                <a:latin typeface="Arial" charset="0"/>
              </a:rPr>
              <a:t>O'Hollaren</a:t>
            </a:r>
            <a:r>
              <a:rPr lang="en-US" sz="2000" dirty="0" smtClean="0">
                <a:latin typeface="Arial" charset="0"/>
              </a:rPr>
              <a:t>, </a:t>
            </a:r>
            <a:r>
              <a:rPr lang="en-US" sz="2000" dirty="0" err="1" smtClean="0">
                <a:latin typeface="Arial" charset="0"/>
              </a:rPr>
              <a:t>Siddharth</a:t>
            </a:r>
            <a:r>
              <a:rPr lang="en-US" sz="2000" dirty="0" smtClean="0">
                <a:latin typeface="Arial" charset="0"/>
              </a:rPr>
              <a:t> </a:t>
            </a:r>
            <a:r>
              <a:rPr lang="en-US" sz="2000" dirty="0" err="1" smtClean="0">
                <a:latin typeface="Arial" charset="0"/>
              </a:rPr>
              <a:t>Kandan</a:t>
            </a:r>
            <a:endParaRPr lang="en-US" sz="2000" dirty="0" smtClean="0">
              <a:latin typeface="Arial" charset="0"/>
            </a:endParaRPr>
          </a:p>
        </p:txBody>
      </p:sp>
      <p:sp>
        <p:nvSpPr>
          <p:cNvPr id="2055" name="Text Box 7"/>
          <p:cNvSpPr txBox="1">
            <a:spLocks noChangeArrowheads="1"/>
          </p:cNvSpPr>
          <p:nvPr/>
        </p:nvSpPr>
        <p:spPr bwMode="auto">
          <a:xfrm>
            <a:off x="300037" y="2819400"/>
            <a:ext cx="4367213" cy="412104"/>
          </a:xfrm>
          <a:prstGeom prst="rect">
            <a:avLst/>
          </a:prstGeom>
          <a:solidFill>
            <a:schemeClr val="accent2"/>
          </a:solidFill>
          <a:ln w="9525">
            <a:noFill/>
            <a:miter lim="800000"/>
            <a:headEnd/>
            <a:tailEnd/>
          </a:ln>
          <a:effectLst/>
        </p:spPr>
        <p:txBody>
          <a:bodyPr lIns="42366" tIns="21179" rIns="42366" bIns="21179">
            <a:prstTxWarp prst="textNoShape">
              <a:avLst/>
            </a:prstTxWarp>
            <a:spAutoFit/>
          </a:bodyPr>
          <a:lstStyle/>
          <a:p>
            <a:pPr algn="ctr" eaLnBrk="0" hangingPunct="0">
              <a:spcBef>
                <a:spcPct val="50000"/>
              </a:spcBef>
            </a:pPr>
            <a:r>
              <a:rPr lang="en-US" sz="2400" b="1" dirty="0" smtClean="0">
                <a:solidFill>
                  <a:srgbClr val="F8F8F8"/>
                </a:solidFill>
              </a:rPr>
              <a:t>Abstract</a:t>
            </a:r>
            <a:endParaRPr lang="en-US" sz="2400" b="1" dirty="0">
              <a:solidFill>
                <a:srgbClr val="F8F8F8"/>
              </a:solidFill>
            </a:endParaRPr>
          </a:p>
        </p:txBody>
      </p:sp>
      <p:sp>
        <p:nvSpPr>
          <p:cNvPr id="2062" name="Text Box 14"/>
          <p:cNvSpPr txBox="1">
            <a:spLocks noChangeArrowheads="1"/>
          </p:cNvSpPr>
          <p:nvPr/>
        </p:nvSpPr>
        <p:spPr bwMode="auto">
          <a:xfrm>
            <a:off x="447860" y="3231505"/>
            <a:ext cx="4055369" cy="1074940"/>
          </a:xfrm>
          <a:prstGeom prst="rect">
            <a:avLst/>
          </a:prstGeom>
          <a:noFill/>
          <a:ln w="9525">
            <a:noFill/>
            <a:miter lim="800000"/>
            <a:headEnd/>
            <a:tailEnd/>
          </a:ln>
          <a:effectLst/>
        </p:spPr>
        <p:txBody>
          <a:bodyPr wrap="square" lIns="212232" tIns="212232" rIns="212232" bIns="212232">
            <a:prstTxWarp prst="textNoShape">
              <a:avLst/>
            </a:prstTxWarp>
            <a:spAutoFit/>
          </a:bodyPr>
          <a:lstStyle/>
          <a:p>
            <a:pPr defTabSz="2037577"/>
            <a:endParaRPr lang="en-US" sz="1400" dirty="0" smtClean="0"/>
          </a:p>
          <a:p>
            <a:pPr defTabSz="2037577"/>
            <a:endParaRPr lang="en-US" sz="1400" dirty="0" smtClean="0"/>
          </a:p>
          <a:p>
            <a:pPr defTabSz="2037577"/>
            <a:endParaRPr lang="en-US" sz="1400" b="1" dirty="0">
              <a:latin typeface="Arial"/>
              <a:cs typeface="Arial"/>
            </a:endParaRPr>
          </a:p>
        </p:txBody>
      </p:sp>
      <p:sp>
        <p:nvSpPr>
          <p:cNvPr id="2436" name="Text Box 388"/>
          <p:cNvSpPr txBox="1">
            <a:spLocks noChangeArrowheads="1"/>
          </p:cNvSpPr>
          <p:nvPr/>
        </p:nvSpPr>
        <p:spPr bwMode="auto">
          <a:xfrm>
            <a:off x="315337" y="7492254"/>
            <a:ext cx="4367213" cy="412104"/>
          </a:xfrm>
          <a:prstGeom prst="rect">
            <a:avLst/>
          </a:prstGeom>
          <a:solidFill>
            <a:schemeClr val="accent2"/>
          </a:solidFill>
          <a:ln w="9525">
            <a:noFill/>
            <a:miter lim="800000"/>
            <a:headEnd/>
            <a:tailEnd/>
          </a:ln>
          <a:effectLst/>
        </p:spPr>
        <p:txBody>
          <a:bodyPr lIns="42366" tIns="21179" rIns="42366" bIns="21179">
            <a:prstTxWarp prst="textNoShape">
              <a:avLst/>
            </a:prstTxWarp>
            <a:spAutoFit/>
          </a:bodyPr>
          <a:lstStyle/>
          <a:p>
            <a:pPr algn="ctr" eaLnBrk="0" hangingPunct="0">
              <a:spcBef>
                <a:spcPct val="50000"/>
              </a:spcBef>
            </a:pPr>
            <a:r>
              <a:rPr lang="en-US" sz="2400" b="1" dirty="0" smtClean="0">
                <a:solidFill>
                  <a:srgbClr val="F8F8F8"/>
                </a:solidFill>
              </a:rPr>
              <a:t>System Overview</a:t>
            </a:r>
            <a:endParaRPr lang="en-US" sz="2400" b="1" dirty="0">
              <a:solidFill>
                <a:srgbClr val="F8F8F8"/>
              </a:solidFill>
            </a:endParaRPr>
          </a:p>
        </p:txBody>
      </p:sp>
      <p:sp>
        <p:nvSpPr>
          <p:cNvPr id="2453" name="Text Box 405"/>
          <p:cNvSpPr txBox="1">
            <a:spLocks noChangeArrowheads="1"/>
          </p:cNvSpPr>
          <p:nvPr/>
        </p:nvSpPr>
        <p:spPr bwMode="auto">
          <a:xfrm>
            <a:off x="5027017" y="2813050"/>
            <a:ext cx="4367213" cy="412104"/>
          </a:xfrm>
          <a:prstGeom prst="rect">
            <a:avLst/>
          </a:prstGeom>
          <a:solidFill>
            <a:schemeClr val="accent2"/>
          </a:solidFill>
          <a:ln w="9525">
            <a:noFill/>
            <a:miter lim="800000"/>
            <a:headEnd/>
            <a:tailEnd/>
          </a:ln>
          <a:effectLst/>
        </p:spPr>
        <p:txBody>
          <a:bodyPr lIns="42366" tIns="21179" rIns="42366" bIns="21179">
            <a:prstTxWarp prst="textNoShape">
              <a:avLst/>
            </a:prstTxWarp>
            <a:spAutoFit/>
          </a:bodyPr>
          <a:lstStyle/>
          <a:p>
            <a:pPr algn="ctr" eaLnBrk="0" hangingPunct="0">
              <a:spcBef>
                <a:spcPct val="50000"/>
              </a:spcBef>
            </a:pPr>
            <a:r>
              <a:rPr lang="en-US" sz="2400" b="1" dirty="0" smtClean="0">
                <a:solidFill>
                  <a:srgbClr val="F8F8F8"/>
                </a:solidFill>
              </a:rPr>
              <a:t>Hardware</a:t>
            </a:r>
            <a:endParaRPr lang="en-US" sz="2400" b="1" dirty="0">
              <a:solidFill>
                <a:srgbClr val="F8F8F8"/>
              </a:solidFill>
            </a:endParaRPr>
          </a:p>
        </p:txBody>
      </p:sp>
      <p:pic>
        <p:nvPicPr>
          <p:cNvPr id="112" name="Picture 111"/>
          <p:cNvPicPr>
            <a:picLocks noChangeAspect="1"/>
          </p:cNvPicPr>
          <p:nvPr/>
        </p:nvPicPr>
        <p:blipFill>
          <a:blip r:embed="rId4"/>
          <a:stretch>
            <a:fillRect/>
          </a:stretch>
        </p:blipFill>
        <p:spPr>
          <a:xfrm>
            <a:off x="17179727" y="228600"/>
            <a:ext cx="1030224" cy="1828800"/>
          </a:xfrm>
          <a:prstGeom prst="rect">
            <a:avLst/>
          </a:prstGeom>
        </p:spPr>
      </p:pic>
      <p:sp>
        <p:nvSpPr>
          <p:cNvPr id="177" name="Text Box 410"/>
          <p:cNvSpPr txBox="1">
            <a:spLocks noChangeArrowheads="1"/>
          </p:cNvSpPr>
          <p:nvPr/>
        </p:nvSpPr>
        <p:spPr bwMode="auto">
          <a:xfrm>
            <a:off x="9744273" y="2819400"/>
            <a:ext cx="4367213" cy="412104"/>
          </a:xfrm>
          <a:prstGeom prst="rect">
            <a:avLst/>
          </a:prstGeom>
          <a:solidFill>
            <a:schemeClr val="accent2"/>
          </a:solidFill>
          <a:ln w="9525">
            <a:noFill/>
            <a:miter lim="800000"/>
            <a:headEnd/>
            <a:tailEnd/>
          </a:ln>
          <a:effectLst/>
        </p:spPr>
        <p:txBody>
          <a:bodyPr lIns="42366" tIns="21179" rIns="42366" bIns="21179">
            <a:prstTxWarp prst="textNoShape">
              <a:avLst/>
            </a:prstTxWarp>
            <a:spAutoFit/>
          </a:bodyPr>
          <a:lstStyle/>
          <a:p>
            <a:pPr algn="ctr" eaLnBrk="0" hangingPunct="0">
              <a:spcBef>
                <a:spcPct val="50000"/>
              </a:spcBef>
            </a:pPr>
            <a:r>
              <a:rPr lang="en-US" sz="2400" b="1" dirty="0" smtClean="0">
                <a:solidFill>
                  <a:srgbClr val="F8F8F8"/>
                </a:solidFill>
              </a:rPr>
              <a:t>Experimental Runs / Results</a:t>
            </a:r>
            <a:endParaRPr lang="en-US" sz="2400" b="1" dirty="0">
              <a:solidFill>
                <a:srgbClr val="F8F8F8"/>
              </a:solidFill>
            </a:endParaRPr>
          </a:p>
        </p:txBody>
      </p:sp>
      <p:sp>
        <p:nvSpPr>
          <p:cNvPr id="183" name="Text Box 424"/>
          <p:cNvSpPr txBox="1">
            <a:spLocks noChangeArrowheads="1"/>
          </p:cNvSpPr>
          <p:nvPr/>
        </p:nvSpPr>
        <p:spPr bwMode="auto">
          <a:xfrm>
            <a:off x="14481373" y="10656228"/>
            <a:ext cx="4367213" cy="412104"/>
          </a:xfrm>
          <a:prstGeom prst="rect">
            <a:avLst/>
          </a:prstGeom>
          <a:solidFill>
            <a:schemeClr val="accent2"/>
          </a:solidFill>
          <a:ln w="9525">
            <a:noFill/>
            <a:miter lim="800000"/>
            <a:headEnd/>
            <a:tailEnd/>
          </a:ln>
          <a:effectLst/>
        </p:spPr>
        <p:txBody>
          <a:bodyPr lIns="42366" tIns="21179" rIns="42366" bIns="21179">
            <a:prstTxWarp prst="textNoShape">
              <a:avLst/>
            </a:prstTxWarp>
            <a:spAutoFit/>
          </a:bodyPr>
          <a:lstStyle/>
          <a:p>
            <a:pPr algn="ctr" eaLnBrk="0" hangingPunct="0">
              <a:spcBef>
                <a:spcPct val="50000"/>
              </a:spcBef>
            </a:pPr>
            <a:r>
              <a:rPr lang="en-US" sz="2400" b="1" dirty="0" smtClean="0">
                <a:solidFill>
                  <a:srgbClr val="F8F8F8"/>
                </a:solidFill>
              </a:rPr>
              <a:t>Further Work</a:t>
            </a:r>
            <a:endParaRPr lang="en-US" sz="2400" b="1" dirty="0">
              <a:solidFill>
                <a:srgbClr val="F8F8F8"/>
              </a:solidFill>
            </a:endParaRPr>
          </a:p>
        </p:txBody>
      </p:sp>
      <p:sp>
        <p:nvSpPr>
          <p:cNvPr id="185" name="Text Box 424"/>
          <p:cNvSpPr txBox="1">
            <a:spLocks noChangeArrowheads="1"/>
          </p:cNvSpPr>
          <p:nvPr/>
        </p:nvSpPr>
        <p:spPr bwMode="auto">
          <a:xfrm>
            <a:off x="14481373" y="2813050"/>
            <a:ext cx="4367213" cy="412104"/>
          </a:xfrm>
          <a:prstGeom prst="rect">
            <a:avLst/>
          </a:prstGeom>
          <a:solidFill>
            <a:schemeClr val="accent2"/>
          </a:solidFill>
          <a:ln w="9525">
            <a:noFill/>
            <a:miter lim="800000"/>
            <a:headEnd/>
            <a:tailEnd/>
          </a:ln>
          <a:effectLst/>
        </p:spPr>
        <p:txBody>
          <a:bodyPr lIns="42366" tIns="21179" rIns="42366" bIns="21179">
            <a:prstTxWarp prst="textNoShape">
              <a:avLst/>
            </a:prstTxWarp>
            <a:spAutoFit/>
          </a:bodyPr>
          <a:lstStyle/>
          <a:p>
            <a:pPr algn="ctr" eaLnBrk="0" hangingPunct="0">
              <a:spcBef>
                <a:spcPct val="50000"/>
              </a:spcBef>
            </a:pPr>
            <a:r>
              <a:rPr lang="en-US" sz="2400" b="1" dirty="0" smtClean="0">
                <a:solidFill>
                  <a:srgbClr val="F8F8F8"/>
                </a:solidFill>
              </a:rPr>
              <a:t>Web App Client</a:t>
            </a:r>
            <a:endParaRPr lang="en-US" sz="2400" b="1" dirty="0">
              <a:solidFill>
                <a:srgbClr val="F8F8F8"/>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1877" y="3480460"/>
            <a:ext cx="3904042" cy="2740105"/>
          </a:xfrm>
          <a:prstGeom prst="rect">
            <a:avLst/>
          </a:prstGeom>
        </p:spPr>
      </p:pic>
      <p:sp>
        <p:nvSpPr>
          <p:cNvPr id="5" name="Rectangle 4"/>
          <p:cNvSpPr/>
          <p:nvPr/>
        </p:nvSpPr>
        <p:spPr>
          <a:xfrm>
            <a:off x="462729" y="3400415"/>
            <a:ext cx="4040500" cy="3970318"/>
          </a:xfrm>
          <a:prstGeom prst="rect">
            <a:avLst/>
          </a:prstGeom>
        </p:spPr>
        <p:txBody>
          <a:bodyPr wrap="square">
            <a:spAutoFit/>
          </a:bodyPr>
          <a:lstStyle/>
          <a:p>
            <a:pPr algn="just"/>
            <a:r>
              <a:rPr lang="en-US" sz="1400" dirty="0">
                <a:latin typeface="+mn-lt"/>
              </a:rPr>
              <a:t>Radio-frequency identification currently has many applications dealing with wirelessly tracking items in shipping centers, stock warehouses, and inventory systems. Using passive tags allows for a scalable and relatively cheap solution to track large amounts of items with minimal hassle. </a:t>
            </a:r>
            <a:endParaRPr lang="en-US" sz="1400" dirty="0" smtClean="0">
              <a:latin typeface="+mn-lt"/>
            </a:endParaRPr>
          </a:p>
          <a:p>
            <a:pPr algn="just"/>
            <a:endParaRPr lang="en-US" sz="1400" dirty="0" smtClean="0">
              <a:latin typeface="+mn-lt"/>
            </a:endParaRPr>
          </a:p>
          <a:p>
            <a:pPr algn="just"/>
            <a:r>
              <a:rPr lang="en-US" sz="1400" dirty="0" smtClean="0">
                <a:latin typeface="+mn-lt"/>
              </a:rPr>
              <a:t>Using </a:t>
            </a:r>
            <a:r>
              <a:rPr lang="en-US" sz="1400" dirty="0">
                <a:latin typeface="+mn-lt"/>
              </a:rPr>
              <a:t>a combination of a the </a:t>
            </a:r>
            <a:r>
              <a:rPr lang="en-US" sz="1400" dirty="0" err="1">
                <a:latin typeface="+mn-lt"/>
              </a:rPr>
              <a:t>Carambola</a:t>
            </a:r>
            <a:r>
              <a:rPr lang="en-US" sz="1400" dirty="0">
                <a:latin typeface="+mn-lt"/>
              </a:rPr>
              <a:t> system on a chip, a GPS module, an RFID reader, and an </a:t>
            </a:r>
            <a:r>
              <a:rPr lang="en-US" sz="1400" dirty="0" err="1" smtClean="0">
                <a:latin typeface="+mn-lt"/>
              </a:rPr>
              <a:t>ArduCopter</a:t>
            </a:r>
            <a:r>
              <a:rPr lang="en-US" sz="1400" dirty="0" smtClean="0">
                <a:latin typeface="+mn-lt"/>
              </a:rPr>
              <a:t> </a:t>
            </a:r>
            <a:r>
              <a:rPr lang="en-US" sz="1400" dirty="0" err="1">
                <a:latin typeface="+mn-lt"/>
              </a:rPr>
              <a:t>hexacopter</a:t>
            </a:r>
            <a:r>
              <a:rPr lang="en-US" sz="1400" dirty="0">
                <a:latin typeface="+mn-lt"/>
              </a:rPr>
              <a:t>, a system has been developed to track and or read in data from RFID tags autonomously and conveniently. By utilizing an </a:t>
            </a:r>
            <a:r>
              <a:rPr lang="en-US" sz="1400" dirty="0" err="1" smtClean="0">
                <a:latin typeface="+mn-lt"/>
              </a:rPr>
              <a:t>ArduCopter</a:t>
            </a:r>
            <a:r>
              <a:rPr lang="en-US" sz="1400" dirty="0" smtClean="0">
                <a:latin typeface="+mn-lt"/>
              </a:rPr>
              <a:t> to </a:t>
            </a:r>
            <a:r>
              <a:rPr lang="en-US" sz="1400" dirty="0">
                <a:latin typeface="+mn-lt"/>
              </a:rPr>
              <a:t>serve as the vehicle of transportation for the system, we are able to read in data that may have previously been a hassle to access due to heights and other obstacles</a:t>
            </a:r>
            <a:endParaRPr lang="en-US" sz="1400" dirty="0">
              <a:latin typeface="+mn-lt"/>
            </a:endParaRPr>
          </a:p>
        </p:txBody>
      </p:sp>
      <p:sp>
        <p:nvSpPr>
          <p:cNvPr id="11" name="Rectangle 10"/>
          <p:cNvSpPr/>
          <p:nvPr/>
        </p:nvSpPr>
        <p:spPr>
          <a:xfrm>
            <a:off x="14663386" y="11367361"/>
            <a:ext cx="3980763" cy="4185761"/>
          </a:xfrm>
          <a:prstGeom prst="rect">
            <a:avLst/>
          </a:prstGeom>
        </p:spPr>
        <p:txBody>
          <a:bodyPr wrap="square">
            <a:spAutoFit/>
          </a:bodyPr>
          <a:lstStyle/>
          <a:p>
            <a:pPr algn="just"/>
            <a:r>
              <a:rPr lang="en-US" sz="1400" dirty="0">
                <a:latin typeface="Arial"/>
                <a:cs typeface="Arial"/>
              </a:rPr>
              <a:t>Currently there is a large movement in the RFID community to develop wirelessly powered tags. When the tags detect a radio signal from the RFID reader, they are powered and then can transmit relevant information to the reader. This differs from traditional RFID tags that only transmit their unique ID. </a:t>
            </a:r>
            <a:endParaRPr lang="en-US" sz="1400" dirty="0" smtClean="0">
              <a:latin typeface="Arial"/>
              <a:cs typeface="Arial"/>
            </a:endParaRPr>
          </a:p>
          <a:p>
            <a:pPr algn="just"/>
            <a:endParaRPr lang="en-US" sz="1400" dirty="0">
              <a:latin typeface="Arial"/>
              <a:cs typeface="Arial"/>
            </a:endParaRPr>
          </a:p>
          <a:p>
            <a:pPr algn="just"/>
            <a:r>
              <a:rPr lang="en-US" sz="1400" dirty="0" smtClean="0">
                <a:latin typeface="Arial"/>
                <a:cs typeface="Arial"/>
              </a:rPr>
              <a:t>These </a:t>
            </a:r>
            <a:r>
              <a:rPr lang="en-US" sz="1400" dirty="0">
                <a:latin typeface="Arial"/>
                <a:cs typeface="Arial"/>
              </a:rPr>
              <a:t>tags are used in structural stress monitoring in bridges and other concrete structures. While the RFID technology makes it easier to read this data, it is still difficult to get in range in order to read the information. We believe that this project will make such monitoring a trivial matter, as the </a:t>
            </a:r>
            <a:r>
              <a:rPr lang="en-US" sz="1400" dirty="0" err="1">
                <a:latin typeface="Arial"/>
                <a:cs typeface="Arial"/>
              </a:rPr>
              <a:t>hexacopter</a:t>
            </a:r>
            <a:r>
              <a:rPr lang="en-US" sz="1400" dirty="0">
                <a:latin typeface="Arial"/>
                <a:cs typeface="Arial"/>
              </a:rPr>
              <a:t> is easily able to fly past structures, regardless of size, height, and obstacles. We would like to take this concept further and apply it to the issue of difficult to access RFID tags.</a:t>
            </a:r>
            <a:endParaRPr lang="en-US" sz="1400" dirty="0">
              <a:latin typeface="Arial"/>
              <a:cs typeface="Aria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532761692"/>
              </p:ext>
            </p:extLst>
          </p:nvPr>
        </p:nvGraphicFramePr>
        <p:xfrm>
          <a:off x="9544050" y="8147050"/>
          <a:ext cx="114300" cy="165100"/>
        </p:xfrm>
        <a:graphic>
          <a:graphicData uri="http://schemas.openxmlformats.org/presentationml/2006/ole">
            <mc:AlternateContent xmlns:mc="http://schemas.openxmlformats.org/markup-compatibility/2006">
              <mc:Choice xmlns:v="urn:schemas-microsoft-com:vml" Requires="v">
                <p:oleObj spid="_x0000_s1185" name="Equation" r:id="rId6" imgW="114300" imgH="165100" progId="Equation.3">
                  <p:embed/>
                </p:oleObj>
              </mc:Choice>
              <mc:Fallback>
                <p:oleObj name="Equation" r:id="rId6" imgW="114300" imgH="165100" progId="Equation.3">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4050" y="8147050"/>
                        <a:ext cx="114300" cy="16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6544" y="8057296"/>
            <a:ext cx="3752740" cy="3544256"/>
          </a:xfrm>
          <a:prstGeom prst="rect">
            <a:avLst/>
          </a:prstGeom>
        </p:spPr>
      </p:pic>
      <p:sp>
        <p:nvSpPr>
          <p:cNvPr id="20" name="TextBox 19"/>
          <p:cNvSpPr txBox="1"/>
          <p:nvPr/>
        </p:nvSpPr>
        <p:spPr>
          <a:xfrm>
            <a:off x="14624902" y="6480765"/>
            <a:ext cx="3980761" cy="3323987"/>
          </a:xfrm>
          <a:prstGeom prst="rect">
            <a:avLst/>
          </a:prstGeom>
          <a:noFill/>
        </p:spPr>
        <p:txBody>
          <a:bodyPr wrap="square" rtlCol="0">
            <a:spAutoFit/>
          </a:bodyPr>
          <a:lstStyle/>
          <a:p>
            <a:pPr algn="just"/>
            <a:r>
              <a:rPr lang="en-US" sz="1400" dirty="0" smtClean="0">
                <a:latin typeface="Arial"/>
                <a:cs typeface="Arial"/>
              </a:rPr>
              <a:t>The </a:t>
            </a:r>
            <a:r>
              <a:rPr lang="en-US" sz="1400" dirty="0" err="1" smtClean="0">
                <a:latin typeface="Arial"/>
                <a:cs typeface="Arial"/>
              </a:rPr>
              <a:t>ArduCopter</a:t>
            </a:r>
            <a:r>
              <a:rPr lang="en-US" sz="1400" dirty="0" smtClean="0">
                <a:latin typeface="Arial"/>
                <a:cs typeface="Arial"/>
              </a:rPr>
              <a:t> is able to take in a set of waypoints that a user predetermines. Given this set of waypoints, the copter will autonomously navigate itself from point to point. A web client was designed to make it easy for the user to graphically set where the </a:t>
            </a:r>
            <a:r>
              <a:rPr lang="en-US" sz="1400" dirty="0" err="1" smtClean="0">
                <a:latin typeface="Arial"/>
                <a:cs typeface="Arial"/>
              </a:rPr>
              <a:t>ArduCopter</a:t>
            </a:r>
            <a:r>
              <a:rPr lang="en-US" sz="1400" dirty="0" smtClean="0">
                <a:latin typeface="Arial"/>
                <a:cs typeface="Arial"/>
              </a:rPr>
              <a:t> should go.</a:t>
            </a:r>
          </a:p>
          <a:p>
            <a:pPr algn="just"/>
            <a:endParaRPr lang="en-US" sz="1400" dirty="0">
              <a:latin typeface="Arial"/>
              <a:cs typeface="Arial"/>
            </a:endParaRPr>
          </a:p>
          <a:p>
            <a:pPr algn="just"/>
            <a:r>
              <a:rPr lang="en-US" sz="1400" dirty="0" smtClean="0">
                <a:latin typeface="Arial"/>
                <a:cs typeface="Arial"/>
              </a:rPr>
              <a:t>Additionally, this web app will allow the user to load previous runs and view the location that the copter went as well as the RFID data that was read in at those corresponding points.</a:t>
            </a:r>
          </a:p>
          <a:p>
            <a:pPr algn="just"/>
            <a:endParaRPr lang="en-US" sz="1400" dirty="0">
              <a:latin typeface="Arial"/>
              <a:cs typeface="Arial"/>
            </a:endParaRPr>
          </a:p>
          <a:p>
            <a:pPr algn="just"/>
            <a:r>
              <a:rPr lang="en-US" sz="1400" dirty="0" smtClean="0">
                <a:latin typeface="Arial"/>
                <a:cs typeface="Arial"/>
              </a:rPr>
              <a:t>The program runs on Google App Engine and utilizes Python and Google’s Big Table data scheme to store the information.</a:t>
            </a:r>
            <a:endParaRPr lang="en-US" sz="1400" dirty="0">
              <a:latin typeface="Arial"/>
              <a:cs typeface="Arial"/>
            </a:endParaRPr>
          </a:p>
        </p:txBody>
      </p:sp>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68682" y="3383481"/>
            <a:ext cx="3871191" cy="2891445"/>
          </a:xfrm>
          <a:prstGeom prst="rect">
            <a:avLst/>
          </a:prstGeom>
        </p:spPr>
      </p:pic>
      <p:pic>
        <p:nvPicPr>
          <p:cNvPr id="237" name="Picture 2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57689" y="3441978"/>
            <a:ext cx="3331421" cy="2753974"/>
          </a:xfrm>
          <a:prstGeom prst="rect">
            <a:avLst/>
          </a:prstGeom>
        </p:spPr>
      </p:pic>
      <p:sp>
        <p:nvSpPr>
          <p:cNvPr id="67" name="Text Box 389"/>
          <p:cNvSpPr txBox="1">
            <a:spLocks noChangeArrowheads="1"/>
          </p:cNvSpPr>
          <p:nvPr/>
        </p:nvSpPr>
        <p:spPr bwMode="auto">
          <a:xfrm>
            <a:off x="5027017" y="12572455"/>
            <a:ext cx="4333126" cy="3444820"/>
          </a:xfrm>
          <a:prstGeom prst="rect">
            <a:avLst/>
          </a:prstGeom>
          <a:noFill/>
          <a:ln w="9525">
            <a:noFill/>
            <a:miter lim="800000"/>
            <a:headEnd/>
            <a:tailEnd/>
          </a:ln>
          <a:effectLst/>
        </p:spPr>
        <p:txBody>
          <a:bodyPr wrap="square" lIns="212232" tIns="212232" rIns="212232" bIns="212232">
            <a:prstTxWarp prst="textNoShape">
              <a:avLst/>
            </a:prstTxWarp>
            <a:spAutoFit/>
          </a:bodyPr>
          <a:lstStyle/>
          <a:p>
            <a:pPr algn="just" defTabSz="2037577"/>
            <a:r>
              <a:rPr lang="en-US" sz="1400" dirty="0" smtClean="0">
                <a:latin typeface="Arial"/>
                <a:cs typeface="Arial"/>
              </a:rPr>
              <a:t>Our system resides on an </a:t>
            </a:r>
            <a:r>
              <a:rPr lang="en-US" sz="1400" dirty="0" err="1" smtClean="0">
                <a:latin typeface="Arial"/>
                <a:cs typeface="Arial"/>
              </a:rPr>
              <a:t>hexacopter</a:t>
            </a:r>
            <a:r>
              <a:rPr lang="en-US" sz="1400" dirty="0" smtClean="0">
                <a:latin typeface="Arial"/>
                <a:cs typeface="Arial"/>
              </a:rPr>
              <a:t>, which runs the </a:t>
            </a:r>
            <a:r>
              <a:rPr lang="en-US" sz="1400" dirty="0" err="1" smtClean="0">
                <a:latin typeface="Arial"/>
                <a:cs typeface="Arial"/>
              </a:rPr>
              <a:t>ArduCopter</a:t>
            </a:r>
            <a:r>
              <a:rPr lang="en-US" sz="1400" dirty="0" smtClean="0">
                <a:latin typeface="Arial"/>
                <a:cs typeface="Arial"/>
              </a:rPr>
              <a:t> software. The </a:t>
            </a:r>
            <a:r>
              <a:rPr lang="en-US" sz="1400" dirty="0" err="1" smtClean="0">
                <a:latin typeface="Arial"/>
                <a:cs typeface="Arial"/>
              </a:rPr>
              <a:t>ArduCopter</a:t>
            </a:r>
            <a:r>
              <a:rPr lang="en-US" sz="1400" dirty="0" smtClean="0">
                <a:latin typeface="Arial"/>
                <a:cs typeface="Arial"/>
              </a:rPr>
              <a:t> software is responsible for controlling the </a:t>
            </a:r>
            <a:r>
              <a:rPr lang="en-US" sz="1400" dirty="0" err="1" smtClean="0">
                <a:latin typeface="Arial"/>
                <a:cs typeface="Arial"/>
              </a:rPr>
              <a:t>hexacopter</a:t>
            </a:r>
            <a:r>
              <a:rPr lang="en-US" sz="1400" dirty="0" smtClean="0">
                <a:latin typeface="Arial"/>
                <a:cs typeface="Arial"/>
              </a:rPr>
              <a:t> and navigating it along its waypoints. </a:t>
            </a:r>
          </a:p>
          <a:p>
            <a:pPr algn="just" defTabSz="2037577"/>
            <a:endParaRPr lang="en-US" sz="1400" dirty="0">
              <a:latin typeface="Arial"/>
              <a:cs typeface="Arial"/>
            </a:endParaRPr>
          </a:p>
          <a:p>
            <a:pPr algn="just" defTabSz="2037577"/>
            <a:r>
              <a:rPr lang="en-US" sz="1400" dirty="0" smtClean="0">
                <a:latin typeface="Arial"/>
                <a:cs typeface="Arial"/>
              </a:rPr>
              <a:t>A </a:t>
            </a:r>
            <a:r>
              <a:rPr lang="en-US" sz="1400" dirty="0" err="1" smtClean="0">
                <a:latin typeface="Arial"/>
                <a:cs typeface="Arial"/>
              </a:rPr>
              <a:t>Carambola</a:t>
            </a:r>
            <a:r>
              <a:rPr lang="en-US" sz="1400" dirty="0" smtClean="0">
                <a:latin typeface="Arial"/>
                <a:cs typeface="Arial"/>
              </a:rPr>
              <a:t> resides on the </a:t>
            </a:r>
            <a:r>
              <a:rPr lang="en-US" sz="1400" dirty="0" err="1" smtClean="0">
                <a:latin typeface="Arial"/>
                <a:cs typeface="Arial"/>
              </a:rPr>
              <a:t>hexacopter</a:t>
            </a:r>
            <a:r>
              <a:rPr lang="en-US" sz="1400" dirty="0" smtClean="0">
                <a:latin typeface="Arial"/>
                <a:cs typeface="Arial"/>
              </a:rPr>
              <a:t> as well to handle the data input/output and management. The </a:t>
            </a:r>
            <a:r>
              <a:rPr lang="en-US" sz="1400" dirty="0" err="1" smtClean="0">
                <a:latin typeface="Arial"/>
                <a:cs typeface="Arial"/>
              </a:rPr>
              <a:t>Carambola</a:t>
            </a:r>
            <a:r>
              <a:rPr lang="en-US" sz="1400" dirty="0" smtClean="0">
                <a:latin typeface="Arial"/>
                <a:cs typeface="Arial"/>
              </a:rPr>
              <a:t> is connected to a GPS module, a </a:t>
            </a:r>
            <a:r>
              <a:rPr lang="en-US" sz="1400" dirty="0" err="1" smtClean="0">
                <a:latin typeface="Arial"/>
                <a:cs typeface="Arial"/>
              </a:rPr>
              <a:t>WiFi</a:t>
            </a:r>
            <a:r>
              <a:rPr lang="en-US" sz="1400" dirty="0" smtClean="0">
                <a:latin typeface="Arial"/>
                <a:cs typeface="Arial"/>
              </a:rPr>
              <a:t> chip, which allows for wireless communication to the client machine, an RFID reader, and a camera to take still images during the trips. The </a:t>
            </a:r>
            <a:r>
              <a:rPr lang="en-US" sz="1400" dirty="0" err="1" smtClean="0">
                <a:latin typeface="Arial"/>
                <a:cs typeface="Arial"/>
              </a:rPr>
              <a:t>Carambola</a:t>
            </a:r>
            <a:r>
              <a:rPr lang="en-US" sz="1400" dirty="0" smtClean="0">
                <a:latin typeface="Arial"/>
                <a:cs typeface="Arial"/>
              </a:rPr>
              <a:t> congregates the information and transmits it to the web application.</a:t>
            </a:r>
            <a:endParaRPr lang="en-US" sz="1400" dirty="0"/>
          </a:p>
        </p:txBody>
      </p:sp>
      <p:sp>
        <p:nvSpPr>
          <p:cNvPr id="70" name="Text Box 389"/>
          <p:cNvSpPr txBox="1">
            <a:spLocks noChangeArrowheads="1"/>
          </p:cNvSpPr>
          <p:nvPr/>
        </p:nvSpPr>
        <p:spPr bwMode="auto">
          <a:xfrm>
            <a:off x="9778360" y="14196086"/>
            <a:ext cx="4333126" cy="1505827"/>
          </a:xfrm>
          <a:prstGeom prst="rect">
            <a:avLst/>
          </a:prstGeom>
          <a:noFill/>
          <a:ln w="9525">
            <a:noFill/>
            <a:miter lim="800000"/>
            <a:headEnd/>
            <a:tailEnd/>
          </a:ln>
          <a:effectLst/>
        </p:spPr>
        <p:txBody>
          <a:bodyPr wrap="square" lIns="212232" tIns="212232" rIns="212232" bIns="212232">
            <a:prstTxWarp prst="textNoShape">
              <a:avLst/>
            </a:prstTxWarp>
            <a:spAutoFit/>
          </a:bodyPr>
          <a:lstStyle/>
          <a:p>
            <a:pPr algn="just" defTabSz="2037577"/>
            <a:r>
              <a:rPr lang="en-US" sz="1400" dirty="0" smtClean="0">
                <a:latin typeface="Arial"/>
                <a:cs typeface="Arial"/>
              </a:rPr>
              <a:t>After taking in the GPS coordinates and the RFID signals, we convert the </a:t>
            </a:r>
            <a:r>
              <a:rPr lang="en-US" sz="1400" dirty="0" err="1" smtClean="0">
                <a:latin typeface="Arial"/>
                <a:cs typeface="Arial"/>
              </a:rPr>
              <a:t>lat</a:t>
            </a:r>
            <a:r>
              <a:rPr lang="en-US" sz="1400" dirty="0" smtClean="0">
                <a:latin typeface="Arial"/>
                <a:cs typeface="Arial"/>
              </a:rPr>
              <a:t>/long coordinates to Cartesian. Then we are able to plot the location of the </a:t>
            </a:r>
            <a:r>
              <a:rPr lang="en-US" sz="1400" dirty="0" err="1" smtClean="0">
                <a:latin typeface="Arial"/>
                <a:cs typeface="Arial"/>
              </a:rPr>
              <a:t>ArduCopter</a:t>
            </a:r>
            <a:r>
              <a:rPr lang="en-US" sz="1400" dirty="0" smtClean="0">
                <a:latin typeface="Arial"/>
                <a:cs typeface="Arial"/>
              </a:rPr>
              <a:t> and the strengths of the RFID tags at those points.</a:t>
            </a:r>
            <a:endParaRPr lang="en-US" sz="1400" dirty="0"/>
          </a:p>
        </p:txBody>
      </p:sp>
      <p:pic>
        <p:nvPicPr>
          <p:cNvPr id="36" name="Picture 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57690" y="6388288"/>
            <a:ext cx="3331419" cy="2357367"/>
          </a:xfrm>
          <a:prstGeom prst="rect">
            <a:avLst/>
          </a:prstGeom>
        </p:spPr>
      </p:pic>
      <p:pic>
        <p:nvPicPr>
          <p:cNvPr id="37" name="Picture 3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57690" y="8951712"/>
            <a:ext cx="3331420" cy="2492617"/>
          </a:xfrm>
          <a:prstGeom prst="rect">
            <a:avLst/>
          </a:prstGeom>
        </p:spPr>
      </p:pic>
      <p:pic>
        <p:nvPicPr>
          <p:cNvPr id="38" name="Picture 3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57689" y="11652281"/>
            <a:ext cx="3331421" cy="2492617"/>
          </a:xfrm>
          <a:prstGeom prst="rect">
            <a:avLst/>
          </a:prstGeom>
        </p:spPr>
      </p:pic>
      <p:sp>
        <p:nvSpPr>
          <p:cNvPr id="40" name="Rectangle 39"/>
          <p:cNvSpPr/>
          <p:nvPr/>
        </p:nvSpPr>
        <p:spPr>
          <a:xfrm>
            <a:off x="462729" y="11678080"/>
            <a:ext cx="3980763" cy="4185761"/>
          </a:xfrm>
          <a:prstGeom prst="rect">
            <a:avLst/>
          </a:prstGeom>
        </p:spPr>
        <p:txBody>
          <a:bodyPr wrap="square">
            <a:spAutoFit/>
          </a:bodyPr>
          <a:lstStyle/>
          <a:p>
            <a:pPr algn="just"/>
            <a:r>
              <a:rPr lang="en-US" sz="1400" dirty="0" smtClean="0">
                <a:latin typeface="Arial"/>
                <a:cs typeface="Arial"/>
              </a:rPr>
              <a:t>Our current system was created to help users locate their cars in parking lots. By tagging each car with an RFID tag, our system can navigate the parking lot from above and record the various tags that are present. By recording the changing signal strength of each tag, in addition to the coordinates of the </a:t>
            </a:r>
            <a:r>
              <a:rPr lang="en-US" sz="1400" dirty="0" err="1" smtClean="0">
                <a:latin typeface="Arial"/>
                <a:cs typeface="Arial"/>
              </a:rPr>
              <a:t>hexacopter</a:t>
            </a:r>
            <a:r>
              <a:rPr lang="en-US" sz="1400" dirty="0" smtClean="0">
                <a:latin typeface="Arial"/>
                <a:cs typeface="Arial"/>
              </a:rPr>
              <a:t> at the time of the recording, we can determine where each tag is located.</a:t>
            </a:r>
          </a:p>
          <a:p>
            <a:pPr algn="just"/>
            <a:endParaRPr lang="en-US" sz="1400" dirty="0">
              <a:latin typeface="Arial"/>
              <a:cs typeface="Arial"/>
            </a:endParaRPr>
          </a:p>
          <a:p>
            <a:pPr algn="just"/>
            <a:r>
              <a:rPr lang="en-US" sz="1400" dirty="0" smtClean="0">
                <a:latin typeface="Arial"/>
                <a:cs typeface="Arial"/>
              </a:rPr>
              <a:t>By combining the hardware we have combined with a web application, we are able to show users where their cars are. Our system can also be expanded to read any RFID tag and associated information. Due to the nature of the </a:t>
            </a:r>
            <a:r>
              <a:rPr lang="en-US" sz="1400" dirty="0" err="1" smtClean="0">
                <a:latin typeface="Arial"/>
                <a:cs typeface="Arial"/>
              </a:rPr>
              <a:t>hexacopter</a:t>
            </a:r>
            <a:r>
              <a:rPr lang="en-US" sz="1400" dirty="0" smtClean="0">
                <a:latin typeface="Arial"/>
                <a:cs typeface="Arial"/>
              </a:rPr>
              <a:t>, this system can access RFID tags in places normally out of reach for humans such as trees, tall buildings, bridges, volcanoes, and any area with obstacles.</a:t>
            </a:r>
            <a:endParaRPr lang="en-US" sz="1400" dirty="0">
              <a:latin typeface="Arial"/>
              <a:cs typeface="Arial"/>
            </a:endParaRPr>
          </a:p>
        </p:txBody>
      </p:sp>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68682" y="9655097"/>
            <a:ext cx="3871190" cy="2891445"/>
          </a:xfrm>
          <a:prstGeom prst="rect">
            <a:avLst/>
          </a:prstGeom>
        </p:spPr>
      </p:pic>
      <p:pic>
        <p:nvPicPr>
          <p:cNvPr id="42" name="Picture 4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33781" y="6522075"/>
            <a:ext cx="3740993" cy="2891445"/>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a:ln>
              <a:noFill/>
            </a:ln>
            <a:solidFill>
              <a:schemeClr val="tx1"/>
            </a:solidFill>
            <a:effectLst/>
            <a:latin typeface="Arial Narrow"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a:ln>
              <a:noFill/>
            </a:ln>
            <a:solidFill>
              <a:schemeClr val="tx1"/>
            </a:solidFill>
            <a:effectLst/>
            <a:latin typeface="Arial Narrow" charset="0"/>
          </a:defRPr>
        </a:defPPr>
      </a:lstStyle>
    </a:lnDef>
  </a:objectDefaults>
  <a:extraClrSchemeLst>
    <a:extraClrScheme>
      <a:clrScheme name="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Custom Design 2">
        <a:dk1>
          <a:srgbClr val="603000"/>
        </a:dk1>
        <a:lt1>
          <a:srgbClr val="CF9860"/>
        </a:lt1>
        <a:dk2>
          <a:srgbClr val="000000"/>
        </a:dk2>
        <a:lt2>
          <a:srgbClr val="808080"/>
        </a:lt2>
        <a:accent1>
          <a:srgbClr val="FFFFCF"/>
        </a:accent1>
        <a:accent2>
          <a:srgbClr val="603000"/>
        </a:accent2>
        <a:accent3>
          <a:srgbClr val="E4CAB6"/>
        </a:accent3>
        <a:accent4>
          <a:srgbClr val="512700"/>
        </a:accent4>
        <a:accent5>
          <a:srgbClr val="FFFFE4"/>
        </a:accent5>
        <a:accent6>
          <a:srgbClr val="56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Custom Design 3">
        <a:dk1>
          <a:srgbClr val="505750"/>
        </a:dk1>
        <a:lt1>
          <a:srgbClr val="FFFFFF"/>
        </a:lt1>
        <a:dk2>
          <a:srgbClr val="000000"/>
        </a:dk2>
        <a:lt2>
          <a:srgbClr val="808080"/>
        </a:lt2>
        <a:accent1>
          <a:srgbClr val="DFDFDF"/>
        </a:accent1>
        <a:accent2>
          <a:srgbClr val="9F3000"/>
        </a:accent2>
        <a:accent3>
          <a:srgbClr val="FFFFFF"/>
        </a:accent3>
        <a:accent4>
          <a:srgbClr val="434943"/>
        </a:accent4>
        <a:accent5>
          <a:srgbClr val="ECECEC"/>
        </a:accent5>
        <a:accent6>
          <a:srgbClr val="90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Custom Design 4">
        <a:dk1>
          <a:srgbClr val="3A0000"/>
        </a:dk1>
        <a:lt1>
          <a:srgbClr val="FFFFFF"/>
        </a:lt1>
        <a:dk2>
          <a:srgbClr val="000000"/>
        </a:dk2>
        <a:lt2>
          <a:srgbClr val="808080"/>
        </a:lt2>
        <a:accent1>
          <a:srgbClr val="FFFFCF"/>
        </a:accent1>
        <a:accent2>
          <a:srgbClr val="9F0000"/>
        </a:accent2>
        <a:accent3>
          <a:srgbClr val="FFFFFF"/>
        </a:accent3>
        <a:accent4>
          <a:srgbClr val="300000"/>
        </a:accent4>
        <a:accent5>
          <a:srgbClr val="FFFFE4"/>
        </a:accent5>
        <a:accent6>
          <a:srgbClr val="90000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5">
        <a:dk1>
          <a:srgbClr val="002336"/>
        </a:dk1>
        <a:lt1>
          <a:srgbClr val="E8F0F8"/>
        </a:lt1>
        <a:dk2>
          <a:srgbClr val="000000"/>
        </a:dk2>
        <a:lt2>
          <a:srgbClr val="808080"/>
        </a:lt2>
        <a:accent1>
          <a:srgbClr val="FFFFEF"/>
        </a:accent1>
        <a:accent2>
          <a:srgbClr val="00679F"/>
        </a:accent2>
        <a:accent3>
          <a:srgbClr val="F2F6FB"/>
        </a:accent3>
        <a:accent4>
          <a:srgbClr val="001C2D"/>
        </a:accent4>
        <a:accent5>
          <a:srgbClr val="FFFFF6"/>
        </a:accent5>
        <a:accent6>
          <a:srgbClr val="005D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7">
        <a:dk1>
          <a:srgbClr val="000000"/>
        </a:dk1>
        <a:lt1>
          <a:srgbClr val="FFFFFF"/>
        </a:lt1>
        <a:dk2>
          <a:srgbClr val="000000"/>
        </a:dk2>
        <a:lt2>
          <a:srgbClr val="808080"/>
        </a:lt2>
        <a:accent1>
          <a:srgbClr val="EAEAEA"/>
        </a:accent1>
        <a:accent2>
          <a:srgbClr val="4B4B4B"/>
        </a:accent2>
        <a:accent3>
          <a:srgbClr val="FFFFFF"/>
        </a:accent3>
        <a:accent4>
          <a:srgbClr val="000000"/>
        </a:accent4>
        <a:accent5>
          <a:srgbClr val="F3F3F3"/>
        </a:accent5>
        <a:accent6>
          <a:srgbClr val="434343"/>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8">
        <a:dk1>
          <a:srgbClr val="000000"/>
        </a:dk1>
        <a:lt1>
          <a:srgbClr val="E3DABB"/>
        </a:lt1>
        <a:dk2>
          <a:srgbClr val="000000"/>
        </a:dk2>
        <a:lt2>
          <a:srgbClr val="808080"/>
        </a:lt2>
        <a:accent1>
          <a:srgbClr val="EAEAEA"/>
        </a:accent1>
        <a:accent2>
          <a:srgbClr val="065290"/>
        </a:accent2>
        <a:accent3>
          <a:srgbClr val="EFEADA"/>
        </a:accent3>
        <a:accent4>
          <a:srgbClr val="000000"/>
        </a:accent4>
        <a:accent5>
          <a:srgbClr val="F3F3F3"/>
        </a:accent5>
        <a:accent6>
          <a:srgbClr val="054982"/>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9">
        <a:dk1>
          <a:srgbClr val="00009F"/>
        </a:dk1>
        <a:lt1>
          <a:srgbClr val="FFCFFF"/>
        </a:lt1>
        <a:dk2>
          <a:srgbClr val="000000"/>
        </a:dk2>
        <a:lt2>
          <a:srgbClr val="808080"/>
        </a:lt2>
        <a:accent1>
          <a:srgbClr val="FFFFFF"/>
        </a:accent1>
        <a:accent2>
          <a:srgbClr val="60009F"/>
        </a:accent2>
        <a:accent3>
          <a:srgbClr val="FFE4FF"/>
        </a:accent3>
        <a:accent4>
          <a:srgbClr val="000087"/>
        </a:accent4>
        <a:accent5>
          <a:srgbClr val="FFFFFF"/>
        </a:accent5>
        <a:accent6>
          <a:srgbClr val="5600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11">
        <a:dk1>
          <a:srgbClr val="000000"/>
        </a:dk1>
        <a:lt1>
          <a:srgbClr val="FFFFD5"/>
        </a:lt1>
        <a:dk2>
          <a:srgbClr val="000000"/>
        </a:dk2>
        <a:lt2>
          <a:srgbClr val="808080"/>
        </a:lt2>
        <a:accent1>
          <a:srgbClr val="D7DFCF"/>
        </a:accent1>
        <a:accent2>
          <a:srgbClr val="661600"/>
        </a:accent2>
        <a:accent3>
          <a:srgbClr val="FFFFE7"/>
        </a:accent3>
        <a:accent4>
          <a:srgbClr val="000000"/>
        </a:accent4>
        <a:accent5>
          <a:srgbClr val="E8ECE4"/>
        </a:accent5>
        <a:accent6>
          <a:srgbClr val="5C1300"/>
        </a:accent6>
        <a:hlink>
          <a:srgbClr val="008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1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1_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a:ln>
              <a:noFill/>
            </a:ln>
            <a:solidFill>
              <a:schemeClr val="tx1"/>
            </a:solidFill>
            <a:effectLst/>
            <a:latin typeface="Arial Narrow"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a:ln>
              <a:noFill/>
            </a:ln>
            <a:solidFill>
              <a:schemeClr val="tx1"/>
            </a:solidFill>
            <a:effectLst/>
            <a:latin typeface="Arial Narrow" charset="0"/>
          </a:defRPr>
        </a:defPPr>
      </a:lstStyle>
    </a:lnDef>
  </a:objectDefaults>
  <a:extraClrSchemeLst>
    <a:extraClrScheme>
      <a:clrScheme name="1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1_Custom Design 2">
        <a:dk1>
          <a:srgbClr val="603000"/>
        </a:dk1>
        <a:lt1>
          <a:srgbClr val="CF9860"/>
        </a:lt1>
        <a:dk2>
          <a:srgbClr val="000000"/>
        </a:dk2>
        <a:lt2>
          <a:srgbClr val="808080"/>
        </a:lt2>
        <a:accent1>
          <a:srgbClr val="FFFFCF"/>
        </a:accent1>
        <a:accent2>
          <a:srgbClr val="603000"/>
        </a:accent2>
        <a:accent3>
          <a:srgbClr val="E4CAB6"/>
        </a:accent3>
        <a:accent4>
          <a:srgbClr val="512700"/>
        </a:accent4>
        <a:accent5>
          <a:srgbClr val="FFFFE4"/>
        </a:accent5>
        <a:accent6>
          <a:srgbClr val="56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1_Custom Design 3">
        <a:dk1>
          <a:srgbClr val="505750"/>
        </a:dk1>
        <a:lt1>
          <a:srgbClr val="FFFFFF"/>
        </a:lt1>
        <a:dk2>
          <a:srgbClr val="000000"/>
        </a:dk2>
        <a:lt2>
          <a:srgbClr val="808080"/>
        </a:lt2>
        <a:accent1>
          <a:srgbClr val="DFDFDF"/>
        </a:accent1>
        <a:accent2>
          <a:srgbClr val="9F3000"/>
        </a:accent2>
        <a:accent3>
          <a:srgbClr val="FFFFFF"/>
        </a:accent3>
        <a:accent4>
          <a:srgbClr val="434943"/>
        </a:accent4>
        <a:accent5>
          <a:srgbClr val="ECECEC"/>
        </a:accent5>
        <a:accent6>
          <a:srgbClr val="90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1_Custom Design 4">
        <a:dk1>
          <a:srgbClr val="3A0000"/>
        </a:dk1>
        <a:lt1>
          <a:srgbClr val="FFFFFF"/>
        </a:lt1>
        <a:dk2>
          <a:srgbClr val="000000"/>
        </a:dk2>
        <a:lt2>
          <a:srgbClr val="808080"/>
        </a:lt2>
        <a:accent1>
          <a:srgbClr val="FFFFCF"/>
        </a:accent1>
        <a:accent2>
          <a:srgbClr val="9F0000"/>
        </a:accent2>
        <a:accent3>
          <a:srgbClr val="FFFFFF"/>
        </a:accent3>
        <a:accent4>
          <a:srgbClr val="300000"/>
        </a:accent4>
        <a:accent5>
          <a:srgbClr val="FFFFE4"/>
        </a:accent5>
        <a:accent6>
          <a:srgbClr val="90000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5">
        <a:dk1>
          <a:srgbClr val="002336"/>
        </a:dk1>
        <a:lt1>
          <a:srgbClr val="E8F0F8"/>
        </a:lt1>
        <a:dk2>
          <a:srgbClr val="000000"/>
        </a:dk2>
        <a:lt2>
          <a:srgbClr val="808080"/>
        </a:lt2>
        <a:accent1>
          <a:srgbClr val="FFFFEF"/>
        </a:accent1>
        <a:accent2>
          <a:srgbClr val="00679F"/>
        </a:accent2>
        <a:accent3>
          <a:srgbClr val="F2F6FB"/>
        </a:accent3>
        <a:accent4>
          <a:srgbClr val="001C2D"/>
        </a:accent4>
        <a:accent5>
          <a:srgbClr val="FFFFF6"/>
        </a:accent5>
        <a:accent6>
          <a:srgbClr val="005D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7">
        <a:dk1>
          <a:srgbClr val="000000"/>
        </a:dk1>
        <a:lt1>
          <a:srgbClr val="FFFFFF"/>
        </a:lt1>
        <a:dk2>
          <a:srgbClr val="000000"/>
        </a:dk2>
        <a:lt2>
          <a:srgbClr val="808080"/>
        </a:lt2>
        <a:accent1>
          <a:srgbClr val="EAEAEA"/>
        </a:accent1>
        <a:accent2>
          <a:srgbClr val="4B4B4B"/>
        </a:accent2>
        <a:accent3>
          <a:srgbClr val="FFFFFF"/>
        </a:accent3>
        <a:accent4>
          <a:srgbClr val="000000"/>
        </a:accent4>
        <a:accent5>
          <a:srgbClr val="F3F3F3"/>
        </a:accent5>
        <a:accent6>
          <a:srgbClr val="434343"/>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8">
        <a:dk1>
          <a:srgbClr val="000000"/>
        </a:dk1>
        <a:lt1>
          <a:srgbClr val="E3DABB"/>
        </a:lt1>
        <a:dk2>
          <a:srgbClr val="000000"/>
        </a:dk2>
        <a:lt2>
          <a:srgbClr val="808080"/>
        </a:lt2>
        <a:accent1>
          <a:srgbClr val="EAEAEA"/>
        </a:accent1>
        <a:accent2>
          <a:srgbClr val="065290"/>
        </a:accent2>
        <a:accent3>
          <a:srgbClr val="EFEADA"/>
        </a:accent3>
        <a:accent4>
          <a:srgbClr val="000000"/>
        </a:accent4>
        <a:accent5>
          <a:srgbClr val="F3F3F3"/>
        </a:accent5>
        <a:accent6>
          <a:srgbClr val="054982"/>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9">
        <a:dk1>
          <a:srgbClr val="00009F"/>
        </a:dk1>
        <a:lt1>
          <a:srgbClr val="FFCFFF"/>
        </a:lt1>
        <a:dk2>
          <a:srgbClr val="000000"/>
        </a:dk2>
        <a:lt2>
          <a:srgbClr val="808080"/>
        </a:lt2>
        <a:accent1>
          <a:srgbClr val="FFFFFF"/>
        </a:accent1>
        <a:accent2>
          <a:srgbClr val="60009F"/>
        </a:accent2>
        <a:accent3>
          <a:srgbClr val="FFE4FF"/>
        </a:accent3>
        <a:accent4>
          <a:srgbClr val="000087"/>
        </a:accent4>
        <a:accent5>
          <a:srgbClr val="FFFFFF"/>
        </a:accent5>
        <a:accent6>
          <a:srgbClr val="5600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11">
        <a:dk1>
          <a:srgbClr val="000000"/>
        </a:dk1>
        <a:lt1>
          <a:srgbClr val="FFFFD5"/>
        </a:lt1>
        <a:dk2>
          <a:srgbClr val="000000"/>
        </a:dk2>
        <a:lt2>
          <a:srgbClr val="808080"/>
        </a:lt2>
        <a:accent1>
          <a:srgbClr val="D7DFCF"/>
        </a:accent1>
        <a:accent2>
          <a:srgbClr val="661600"/>
        </a:accent2>
        <a:accent3>
          <a:srgbClr val="FFFFE7"/>
        </a:accent3>
        <a:accent4>
          <a:srgbClr val="000000"/>
        </a:accent4>
        <a:accent5>
          <a:srgbClr val="E8ECE4"/>
        </a:accent5>
        <a:accent6>
          <a:srgbClr val="5C1300"/>
        </a:accent6>
        <a:hlink>
          <a:srgbClr val="008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Custom Design">
  <a:themeElements>
    <a:clrScheme name="2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2_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a:ln>
              <a:noFill/>
            </a:ln>
            <a:solidFill>
              <a:schemeClr val="tx1"/>
            </a:solidFill>
            <a:effectLst/>
            <a:latin typeface="Arial Narrow"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a:ln>
              <a:noFill/>
            </a:ln>
            <a:solidFill>
              <a:schemeClr val="tx1"/>
            </a:solidFill>
            <a:effectLst/>
            <a:latin typeface="Arial Narrow" charset="0"/>
          </a:defRPr>
        </a:defPPr>
      </a:lstStyle>
    </a:lnDef>
  </a:objectDefaults>
  <a:extraClrSchemeLst>
    <a:extraClrScheme>
      <a:clrScheme name="2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2_Custom Design 2">
        <a:dk1>
          <a:srgbClr val="603000"/>
        </a:dk1>
        <a:lt1>
          <a:srgbClr val="CF9860"/>
        </a:lt1>
        <a:dk2>
          <a:srgbClr val="000000"/>
        </a:dk2>
        <a:lt2>
          <a:srgbClr val="808080"/>
        </a:lt2>
        <a:accent1>
          <a:srgbClr val="FFFFCF"/>
        </a:accent1>
        <a:accent2>
          <a:srgbClr val="603000"/>
        </a:accent2>
        <a:accent3>
          <a:srgbClr val="E4CAB6"/>
        </a:accent3>
        <a:accent4>
          <a:srgbClr val="512700"/>
        </a:accent4>
        <a:accent5>
          <a:srgbClr val="FFFFE4"/>
        </a:accent5>
        <a:accent6>
          <a:srgbClr val="56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2_Custom Design 3">
        <a:dk1>
          <a:srgbClr val="505750"/>
        </a:dk1>
        <a:lt1>
          <a:srgbClr val="FFFFFF"/>
        </a:lt1>
        <a:dk2>
          <a:srgbClr val="000000"/>
        </a:dk2>
        <a:lt2>
          <a:srgbClr val="808080"/>
        </a:lt2>
        <a:accent1>
          <a:srgbClr val="DFDFDF"/>
        </a:accent1>
        <a:accent2>
          <a:srgbClr val="9F3000"/>
        </a:accent2>
        <a:accent3>
          <a:srgbClr val="FFFFFF"/>
        </a:accent3>
        <a:accent4>
          <a:srgbClr val="434943"/>
        </a:accent4>
        <a:accent5>
          <a:srgbClr val="ECECEC"/>
        </a:accent5>
        <a:accent6>
          <a:srgbClr val="90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2_Custom Design 4">
        <a:dk1>
          <a:srgbClr val="3A0000"/>
        </a:dk1>
        <a:lt1>
          <a:srgbClr val="FFFFFF"/>
        </a:lt1>
        <a:dk2>
          <a:srgbClr val="000000"/>
        </a:dk2>
        <a:lt2>
          <a:srgbClr val="808080"/>
        </a:lt2>
        <a:accent1>
          <a:srgbClr val="FFFFCF"/>
        </a:accent1>
        <a:accent2>
          <a:srgbClr val="9F0000"/>
        </a:accent2>
        <a:accent3>
          <a:srgbClr val="FFFFFF"/>
        </a:accent3>
        <a:accent4>
          <a:srgbClr val="300000"/>
        </a:accent4>
        <a:accent5>
          <a:srgbClr val="FFFFE4"/>
        </a:accent5>
        <a:accent6>
          <a:srgbClr val="90000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5">
        <a:dk1>
          <a:srgbClr val="002336"/>
        </a:dk1>
        <a:lt1>
          <a:srgbClr val="E8F0F8"/>
        </a:lt1>
        <a:dk2>
          <a:srgbClr val="000000"/>
        </a:dk2>
        <a:lt2>
          <a:srgbClr val="808080"/>
        </a:lt2>
        <a:accent1>
          <a:srgbClr val="FFFFEF"/>
        </a:accent1>
        <a:accent2>
          <a:srgbClr val="00679F"/>
        </a:accent2>
        <a:accent3>
          <a:srgbClr val="F2F6FB"/>
        </a:accent3>
        <a:accent4>
          <a:srgbClr val="001C2D"/>
        </a:accent4>
        <a:accent5>
          <a:srgbClr val="FFFFF6"/>
        </a:accent5>
        <a:accent6>
          <a:srgbClr val="005D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7">
        <a:dk1>
          <a:srgbClr val="000000"/>
        </a:dk1>
        <a:lt1>
          <a:srgbClr val="FFFFFF"/>
        </a:lt1>
        <a:dk2>
          <a:srgbClr val="000000"/>
        </a:dk2>
        <a:lt2>
          <a:srgbClr val="808080"/>
        </a:lt2>
        <a:accent1>
          <a:srgbClr val="EAEAEA"/>
        </a:accent1>
        <a:accent2>
          <a:srgbClr val="4B4B4B"/>
        </a:accent2>
        <a:accent3>
          <a:srgbClr val="FFFFFF"/>
        </a:accent3>
        <a:accent4>
          <a:srgbClr val="000000"/>
        </a:accent4>
        <a:accent5>
          <a:srgbClr val="F3F3F3"/>
        </a:accent5>
        <a:accent6>
          <a:srgbClr val="434343"/>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8">
        <a:dk1>
          <a:srgbClr val="000000"/>
        </a:dk1>
        <a:lt1>
          <a:srgbClr val="E3DABB"/>
        </a:lt1>
        <a:dk2>
          <a:srgbClr val="000000"/>
        </a:dk2>
        <a:lt2>
          <a:srgbClr val="808080"/>
        </a:lt2>
        <a:accent1>
          <a:srgbClr val="EAEAEA"/>
        </a:accent1>
        <a:accent2>
          <a:srgbClr val="065290"/>
        </a:accent2>
        <a:accent3>
          <a:srgbClr val="EFEADA"/>
        </a:accent3>
        <a:accent4>
          <a:srgbClr val="000000"/>
        </a:accent4>
        <a:accent5>
          <a:srgbClr val="F3F3F3"/>
        </a:accent5>
        <a:accent6>
          <a:srgbClr val="054982"/>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9">
        <a:dk1>
          <a:srgbClr val="00009F"/>
        </a:dk1>
        <a:lt1>
          <a:srgbClr val="FFCFFF"/>
        </a:lt1>
        <a:dk2>
          <a:srgbClr val="000000"/>
        </a:dk2>
        <a:lt2>
          <a:srgbClr val="808080"/>
        </a:lt2>
        <a:accent1>
          <a:srgbClr val="FFFFFF"/>
        </a:accent1>
        <a:accent2>
          <a:srgbClr val="60009F"/>
        </a:accent2>
        <a:accent3>
          <a:srgbClr val="FFE4FF"/>
        </a:accent3>
        <a:accent4>
          <a:srgbClr val="000087"/>
        </a:accent4>
        <a:accent5>
          <a:srgbClr val="FFFFFF"/>
        </a:accent5>
        <a:accent6>
          <a:srgbClr val="5600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11">
        <a:dk1>
          <a:srgbClr val="000000"/>
        </a:dk1>
        <a:lt1>
          <a:srgbClr val="FFFFD5"/>
        </a:lt1>
        <a:dk2>
          <a:srgbClr val="000000"/>
        </a:dk2>
        <a:lt2>
          <a:srgbClr val="808080"/>
        </a:lt2>
        <a:accent1>
          <a:srgbClr val="D7DFCF"/>
        </a:accent1>
        <a:accent2>
          <a:srgbClr val="661600"/>
        </a:accent2>
        <a:accent3>
          <a:srgbClr val="FFFFE7"/>
        </a:accent3>
        <a:accent4>
          <a:srgbClr val="000000"/>
        </a:accent4>
        <a:accent5>
          <a:srgbClr val="E8ECE4"/>
        </a:accent5>
        <a:accent6>
          <a:srgbClr val="5C1300"/>
        </a:accent6>
        <a:hlink>
          <a:srgbClr val="008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21705</TotalTime>
  <Words>718</Words>
  <Application>Microsoft Macintosh PowerPoint</Application>
  <PresentationFormat>Custom</PresentationFormat>
  <Paragraphs>30</Paragraphs>
  <Slides>1</Slides>
  <Notes>1</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5" baseType="lpstr">
      <vt:lpstr>Custom Design</vt:lpstr>
      <vt:lpstr>1_Custom Design</vt:lpstr>
      <vt:lpstr>2_Custom Design</vt:lpstr>
      <vt:lpstr>Equation</vt:lpstr>
      <vt:lpstr>PowerPoint Presentation</vt:lpstr>
    </vt:vector>
  </TitlesOfParts>
  <Company>www.PosterPresentations.com</Company>
  <LinksUpToDate>false</LinksUpToDate>
  <SharedDoc>false</SharedDoc>
  <HyperlinkBase>http://www.posterpresentations.com</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48x36 Poster Template</dc:title>
  <dc:subject>Free PowerPoint poster templates</dc:subject>
  <dc:creator>A. Kotoulas</dc:creator>
  <cp:keywords>poster presentation, poster design, poster template</cp:keywords>
  <dc:description>Non-authorized printing of this poster template by any commercial printing service other than PosterPresentations.com is strictly prohibited._x000d_
Non-profit educational printing centers are exempt._x000d_
To obtain printing authorization call:_x000d_
1.866.649.3004_x000d_
_x000d_
© 2007 Canterbury Media Services, Inc</dc:description>
  <cp:lastModifiedBy>Parker Kuivila</cp:lastModifiedBy>
  <cp:revision>295</cp:revision>
  <cp:lastPrinted>2010-04-05T20:24:39Z</cp:lastPrinted>
  <dcterms:created xsi:type="dcterms:W3CDTF">2012-01-17T18:49:40Z</dcterms:created>
  <dcterms:modified xsi:type="dcterms:W3CDTF">2012-12-05T02:21:56Z</dcterms:modified>
  <cp:category>Powerpoint poster templates</cp:category>
</cp:coreProperties>
</file>